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95" r:id="rId6"/>
    <p:sldId id="282" r:id="rId7"/>
    <p:sldId id="294" r:id="rId8"/>
    <p:sldId id="267" r:id="rId9"/>
    <p:sldId id="286" r:id="rId10"/>
    <p:sldId id="287" r:id="rId11"/>
    <p:sldId id="288" r:id="rId12"/>
    <p:sldId id="289" r:id="rId13"/>
    <p:sldId id="296" r:id="rId14"/>
    <p:sldId id="261" r:id="rId15"/>
    <p:sldId id="290" r:id="rId16"/>
    <p:sldId id="293" r:id="rId17"/>
    <p:sldId id="268" r:id="rId18"/>
  </p:sldIdLst>
  <p:sldSz cx="12192000" cy="6858000"/>
  <p:notesSz cx="6858000" cy="9144000"/>
  <p:defaultTextStyle>
    <a:defPPr rtl="0">
      <a:defRPr lang="ro-r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661797-653E-42C7-ADC8-6AE07D3847DA}" v="1144" dt="2020-09-15T18:01:03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2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an Albu" userId="48f0c8abac975794" providerId="LiveId" clId="{72661797-653E-42C7-ADC8-6AE07D3847DA}"/>
    <pc:docChg chg="undo custSel mod addSld delSld modSld modMainMaster">
      <pc:chgData name="Lucian Albu" userId="48f0c8abac975794" providerId="LiveId" clId="{72661797-653E-42C7-ADC8-6AE07D3847DA}" dt="2020-09-18T12:02:18.209" v="1430"/>
      <pc:docMkLst>
        <pc:docMk/>
      </pc:docMkLst>
      <pc:sldChg chg="modSp mod modTransition modAnim">
        <pc:chgData name="Lucian Albu" userId="48f0c8abac975794" providerId="LiveId" clId="{72661797-653E-42C7-ADC8-6AE07D3847DA}" dt="2020-09-18T11:21:17.612" v="1357"/>
        <pc:sldMkLst>
          <pc:docMk/>
          <pc:sldMk cId="3780818268" sldId="256"/>
        </pc:sldMkLst>
        <pc:spChg chg="mod">
          <ac:chgData name="Lucian Albu" userId="48f0c8abac975794" providerId="LiveId" clId="{72661797-653E-42C7-ADC8-6AE07D3847DA}" dt="2020-09-14T17:17:33.786" v="35" actId="20577"/>
          <ac:spMkLst>
            <pc:docMk/>
            <pc:sldMk cId="3780818268" sldId="256"/>
            <ac:spMk id="2" creationId="{E36BA91D-915C-49E9-BA6D-FB9B677ACAA3}"/>
          </ac:spMkLst>
        </pc:spChg>
        <pc:spChg chg="mod">
          <ac:chgData name="Lucian Albu" userId="48f0c8abac975794" providerId="LiveId" clId="{72661797-653E-42C7-ADC8-6AE07D3847DA}" dt="2020-09-15T17:14:16.544" v="523" actId="20577"/>
          <ac:spMkLst>
            <pc:docMk/>
            <pc:sldMk cId="3780818268" sldId="256"/>
            <ac:spMk id="3" creationId="{B5DB1A8A-4EF6-4157-8A00-84AEDB08838C}"/>
          </ac:spMkLst>
        </pc:spChg>
      </pc:sldChg>
      <pc:sldChg chg="addSp delSp modSp mod modTransition delAnim">
        <pc:chgData name="Lucian Albu" userId="48f0c8abac975794" providerId="LiveId" clId="{72661797-653E-42C7-ADC8-6AE07D3847DA}" dt="2020-09-18T11:19:14.878" v="1353"/>
        <pc:sldMkLst>
          <pc:docMk/>
          <pc:sldMk cId="3759555017" sldId="261"/>
        </pc:sldMkLst>
        <pc:spChg chg="mod">
          <ac:chgData name="Lucian Albu" userId="48f0c8abac975794" providerId="LiveId" clId="{72661797-653E-42C7-ADC8-6AE07D3847DA}" dt="2020-09-15T17:44:44.921" v="1281" actId="20577"/>
          <ac:spMkLst>
            <pc:docMk/>
            <pc:sldMk cId="3759555017" sldId="261"/>
            <ac:spMk id="10" creationId="{F931A1EE-8D0C-4F1C-A1BB-3D2D5668E934}"/>
          </ac:spMkLst>
        </pc:spChg>
        <pc:picChg chg="add mod">
          <ac:chgData name="Lucian Albu" userId="48f0c8abac975794" providerId="LiveId" clId="{72661797-653E-42C7-ADC8-6AE07D3847DA}" dt="2020-09-14T18:15:07.771" v="451" actId="1076"/>
          <ac:picMkLst>
            <pc:docMk/>
            <pc:sldMk cId="3759555017" sldId="261"/>
            <ac:picMk id="3" creationId="{2496DAEF-D34A-4EC3-988D-A0ABC26057EC}"/>
          </ac:picMkLst>
        </pc:picChg>
        <pc:picChg chg="add mod">
          <ac:chgData name="Lucian Albu" userId="48f0c8abac975794" providerId="LiveId" clId="{72661797-653E-42C7-ADC8-6AE07D3847DA}" dt="2020-09-14T18:15:26.643" v="453" actId="1440"/>
          <ac:picMkLst>
            <pc:docMk/>
            <pc:sldMk cId="3759555017" sldId="261"/>
            <ac:picMk id="5" creationId="{22B8AC29-7FAB-432E-BBE8-2EBA8E38B53F}"/>
          </ac:picMkLst>
        </pc:picChg>
        <pc:picChg chg="del">
          <ac:chgData name="Lucian Albu" userId="48f0c8abac975794" providerId="LiveId" clId="{72661797-653E-42C7-ADC8-6AE07D3847DA}" dt="2020-09-14T18:11:54.738" v="429" actId="478"/>
          <ac:picMkLst>
            <pc:docMk/>
            <pc:sldMk cId="3759555017" sldId="261"/>
            <ac:picMk id="10" creationId="{BC23F2F2-AC82-42F8-9261-9881690B7325}"/>
          </ac:picMkLst>
        </pc:picChg>
      </pc:sldChg>
      <pc:sldChg chg="addSp delSp modSp mod modTransition delAnim modAnim">
        <pc:chgData name="Lucian Albu" userId="48f0c8abac975794" providerId="LiveId" clId="{72661797-653E-42C7-ADC8-6AE07D3847DA}" dt="2020-09-18T11:42:34.389" v="1407" actId="339"/>
        <pc:sldMkLst>
          <pc:docMk/>
          <pc:sldMk cId="96708929" sldId="267"/>
        </pc:sldMkLst>
        <pc:picChg chg="add mod">
          <ac:chgData name="Lucian Albu" userId="48f0c8abac975794" providerId="LiveId" clId="{72661797-653E-42C7-ADC8-6AE07D3847DA}" dt="2020-09-17T18:53:27.446" v="1333" actId="339"/>
          <ac:picMkLst>
            <pc:docMk/>
            <pc:sldMk cId="96708929" sldId="267"/>
            <ac:picMk id="3" creationId="{9A85D026-DB65-4650-AFE4-A17A6E74C298}"/>
          </ac:picMkLst>
        </pc:picChg>
        <pc:picChg chg="mod">
          <ac:chgData name="Lucian Albu" userId="48f0c8abac975794" providerId="LiveId" clId="{72661797-653E-42C7-ADC8-6AE07D3847DA}" dt="2020-09-18T11:42:34.389" v="1407" actId="339"/>
          <ac:picMkLst>
            <pc:docMk/>
            <pc:sldMk cId="96708929" sldId="267"/>
            <ac:picMk id="6" creationId="{55D2AC52-3BB9-4E97-89BA-8129330AB449}"/>
          </ac:picMkLst>
        </pc:picChg>
        <pc:picChg chg="del">
          <ac:chgData name="Lucian Albu" userId="48f0c8abac975794" providerId="LiveId" clId="{72661797-653E-42C7-ADC8-6AE07D3847DA}" dt="2020-09-14T17:50:52.390" v="339" actId="478"/>
          <ac:picMkLst>
            <pc:docMk/>
            <pc:sldMk cId="96708929" sldId="267"/>
            <ac:picMk id="10" creationId="{1316E46A-0361-45D2-8CB7-05F413EB3B85}"/>
          </ac:picMkLst>
        </pc:picChg>
      </pc:sldChg>
      <pc:sldChg chg="delSp modSp mod modTransition modAnim">
        <pc:chgData name="Lucian Albu" userId="48f0c8abac975794" providerId="LiveId" clId="{72661797-653E-42C7-ADC8-6AE07D3847DA}" dt="2020-09-18T12:02:18.209" v="1430"/>
        <pc:sldMkLst>
          <pc:docMk/>
          <pc:sldMk cId="2488184093" sldId="268"/>
        </pc:sldMkLst>
        <pc:spChg chg="mod">
          <ac:chgData name="Lucian Albu" userId="48f0c8abac975794" providerId="LiveId" clId="{72661797-653E-42C7-ADC8-6AE07D3847DA}" dt="2020-09-15T17:35:39.402" v="1042" actId="20577"/>
          <ac:spMkLst>
            <pc:docMk/>
            <pc:sldMk cId="2488184093" sldId="268"/>
            <ac:spMk id="3" creationId="{85F4869B-669C-4069-AF27-06EEA0DF38FA}"/>
          </ac:spMkLst>
        </pc:spChg>
        <pc:picChg chg="mod">
          <ac:chgData name="Lucian Albu" userId="48f0c8abac975794" providerId="LiveId" clId="{72661797-653E-42C7-ADC8-6AE07D3847DA}" dt="2020-09-14T18:25:07.657" v="499" actId="1076"/>
          <ac:picMkLst>
            <pc:docMk/>
            <pc:sldMk cId="2488184093" sldId="268"/>
            <ac:picMk id="5" creationId="{DB01D247-521D-46B2-B29A-935ED000F01B}"/>
          </ac:picMkLst>
        </pc:picChg>
        <pc:picChg chg="del">
          <ac:chgData name="Lucian Albu" userId="48f0c8abac975794" providerId="LiveId" clId="{72661797-653E-42C7-ADC8-6AE07D3847DA}" dt="2020-09-14T18:24:00.885" v="493" actId="478"/>
          <ac:picMkLst>
            <pc:docMk/>
            <pc:sldMk cId="2488184093" sldId="268"/>
            <ac:picMk id="10" creationId="{D48A0F72-37EB-45DD-8710-966D437A7326}"/>
          </ac:picMkLst>
        </pc:picChg>
      </pc:sldChg>
      <pc:sldChg chg="del modTransition">
        <pc:chgData name="Lucian Albu" userId="48f0c8abac975794" providerId="LiveId" clId="{72661797-653E-42C7-ADC8-6AE07D3847DA}" dt="2020-09-14T18:23:30.602" v="490" actId="2696"/>
        <pc:sldMkLst>
          <pc:docMk/>
          <pc:sldMk cId="932859314" sldId="269"/>
        </pc:sldMkLst>
      </pc:sldChg>
      <pc:sldChg chg="addSp delSp modSp mod modTransition delAnim modAnim">
        <pc:chgData name="Lucian Albu" userId="48f0c8abac975794" providerId="LiveId" clId="{72661797-653E-42C7-ADC8-6AE07D3847DA}" dt="2020-09-18T11:21:07.457" v="1355" actId="1076"/>
        <pc:sldMkLst>
          <pc:docMk/>
          <pc:sldMk cId="1713912577" sldId="282"/>
        </pc:sldMkLst>
        <pc:picChg chg="del">
          <ac:chgData name="Lucian Albu" userId="48f0c8abac975794" providerId="LiveId" clId="{72661797-653E-42C7-ADC8-6AE07D3847DA}" dt="2020-09-14T17:31:02.218" v="274" actId="478"/>
          <ac:picMkLst>
            <pc:docMk/>
            <pc:sldMk cId="1713912577" sldId="282"/>
            <ac:picMk id="3" creationId="{8DE5F908-F14C-4309-8D44-DEC31B429EEE}"/>
          </ac:picMkLst>
        </pc:picChg>
        <pc:picChg chg="add mod">
          <ac:chgData name="Lucian Albu" userId="48f0c8abac975794" providerId="LiveId" clId="{72661797-653E-42C7-ADC8-6AE07D3847DA}" dt="2020-09-14T17:36:33.437" v="288" actId="14100"/>
          <ac:picMkLst>
            <pc:docMk/>
            <pc:sldMk cId="1713912577" sldId="282"/>
            <ac:picMk id="4" creationId="{32092118-4D7F-406F-927C-E86400770306}"/>
          </ac:picMkLst>
        </pc:picChg>
        <pc:picChg chg="del">
          <ac:chgData name="Lucian Albu" userId="48f0c8abac975794" providerId="LiveId" clId="{72661797-653E-42C7-ADC8-6AE07D3847DA}" dt="2020-09-14T17:31:05.967" v="275" actId="478"/>
          <ac:picMkLst>
            <pc:docMk/>
            <pc:sldMk cId="1713912577" sldId="282"/>
            <ac:picMk id="6" creationId="{18DEC17E-C4FC-49C2-B1AC-0A0B11275F82}"/>
          </ac:picMkLst>
        </pc:picChg>
        <pc:picChg chg="mod">
          <ac:chgData name="Lucian Albu" userId="48f0c8abac975794" providerId="LiveId" clId="{72661797-653E-42C7-ADC8-6AE07D3847DA}" dt="2020-09-18T11:21:07.457" v="1355" actId="1076"/>
          <ac:picMkLst>
            <pc:docMk/>
            <pc:sldMk cId="1713912577" sldId="282"/>
            <ac:picMk id="6" creationId="{ACF41423-5483-44B1-8690-7607880115F0}"/>
          </ac:picMkLst>
        </pc:picChg>
        <pc:picChg chg="add mod">
          <ac:chgData name="Lucian Albu" userId="48f0c8abac975794" providerId="LiveId" clId="{72661797-653E-42C7-ADC8-6AE07D3847DA}" dt="2020-09-14T17:37:03.638" v="290" actId="1440"/>
          <ac:picMkLst>
            <pc:docMk/>
            <pc:sldMk cId="1713912577" sldId="282"/>
            <ac:picMk id="7" creationId="{7BD7B645-FC5B-4CC1-9248-7B59E411E438}"/>
          </ac:picMkLst>
        </pc:picChg>
        <pc:picChg chg="mod">
          <ac:chgData name="Lucian Albu" userId="48f0c8abac975794" providerId="LiveId" clId="{72661797-653E-42C7-ADC8-6AE07D3847DA}" dt="2020-09-18T11:21:04.120" v="1354" actId="1076"/>
          <ac:picMkLst>
            <pc:docMk/>
            <pc:sldMk cId="1713912577" sldId="282"/>
            <ac:picMk id="9" creationId="{66372F25-D04B-4B20-9978-D972099A00B1}"/>
          </ac:picMkLst>
        </pc:picChg>
      </pc:sldChg>
      <pc:sldChg chg="addSp delSp modSp mod modTransition delAnim modAnim">
        <pc:chgData name="Lucian Albu" userId="48f0c8abac975794" providerId="LiveId" clId="{72661797-653E-42C7-ADC8-6AE07D3847DA}" dt="2020-09-14T18:19:55.442" v="487"/>
        <pc:sldMkLst>
          <pc:docMk/>
          <pc:sldMk cId="520729939" sldId="283"/>
        </pc:sldMkLst>
        <pc:picChg chg="del">
          <ac:chgData name="Lucian Albu" userId="48f0c8abac975794" providerId="LiveId" clId="{72661797-653E-42C7-ADC8-6AE07D3847DA}" dt="2020-09-14T17:37:24.167" v="291" actId="478"/>
          <ac:picMkLst>
            <pc:docMk/>
            <pc:sldMk cId="520729939" sldId="283"/>
            <ac:picMk id="3" creationId="{75169B3A-AAF9-468E-9810-83DFD655B4DC}"/>
          </ac:picMkLst>
        </pc:picChg>
        <pc:picChg chg="add mod">
          <ac:chgData name="Lucian Albu" userId="48f0c8abac975794" providerId="LiveId" clId="{72661797-653E-42C7-ADC8-6AE07D3847DA}" dt="2020-09-14T17:39:34.324" v="309" actId="1076"/>
          <ac:picMkLst>
            <pc:docMk/>
            <pc:sldMk cId="520729939" sldId="283"/>
            <ac:picMk id="4" creationId="{E30697D6-2A0A-49B5-A1DC-55D5BF02FCAC}"/>
          </ac:picMkLst>
        </pc:picChg>
        <pc:picChg chg="del">
          <ac:chgData name="Lucian Albu" userId="48f0c8abac975794" providerId="LiveId" clId="{72661797-653E-42C7-ADC8-6AE07D3847DA}" dt="2020-09-14T17:37:27.692" v="292" actId="478"/>
          <ac:picMkLst>
            <pc:docMk/>
            <pc:sldMk cId="520729939" sldId="283"/>
            <ac:picMk id="6" creationId="{585B5DA5-409D-402C-954B-EBBD53507A8D}"/>
          </ac:picMkLst>
        </pc:picChg>
        <pc:picChg chg="add mod">
          <ac:chgData name="Lucian Albu" userId="48f0c8abac975794" providerId="LiveId" clId="{72661797-653E-42C7-ADC8-6AE07D3847DA}" dt="2020-09-14T17:39:28.098" v="307" actId="1076"/>
          <ac:picMkLst>
            <pc:docMk/>
            <pc:sldMk cId="520729939" sldId="283"/>
            <ac:picMk id="7" creationId="{DE058046-1872-4D16-B0D4-06D27BFA79C8}"/>
          </ac:picMkLst>
        </pc:picChg>
      </pc:sldChg>
      <pc:sldChg chg="addSp delSp modSp mod modTransition delAnim modAnim">
        <pc:chgData name="Lucian Albu" userId="48f0c8abac975794" providerId="LiveId" clId="{72661797-653E-42C7-ADC8-6AE07D3847DA}" dt="2020-09-14T18:19:55.442" v="487"/>
        <pc:sldMkLst>
          <pc:docMk/>
          <pc:sldMk cId="3679140644" sldId="284"/>
        </pc:sldMkLst>
        <pc:picChg chg="del">
          <ac:chgData name="Lucian Albu" userId="48f0c8abac975794" providerId="LiveId" clId="{72661797-653E-42C7-ADC8-6AE07D3847DA}" dt="2020-09-14T17:39:48.447" v="310" actId="478"/>
          <ac:picMkLst>
            <pc:docMk/>
            <pc:sldMk cId="3679140644" sldId="284"/>
            <ac:picMk id="3" creationId="{B4C2C8E6-5775-44B7-A80C-CD6DF015F6E8}"/>
          </ac:picMkLst>
        </pc:picChg>
        <pc:picChg chg="add mod">
          <ac:chgData name="Lucian Albu" userId="48f0c8abac975794" providerId="LiveId" clId="{72661797-653E-42C7-ADC8-6AE07D3847DA}" dt="2020-09-14T17:40:25.174" v="315" actId="1440"/>
          <ac:picMkLst>
            <pc:docMk/>
            <pc:sldMk cId="3679140644" sldId="284"/>
            <ac:picMk id="4" creationId="{3CE80952-C2C0-4A86-9EFA-D1A7E01D8514}"/>
          </ac:picMkLst>
        </pc:picChg>
        <pc:picChg chg="del">
          <ac:chgData name="Lucian Albu" userId="48f0c8abac975794" providerId="LiveId" clId="{72661797-653E-42C7-ADC8-6AE07D3847DA}" dt="2020-09-14T17:39:56.166" v="311" actId="478"/>
          <ac:picMkLst>
            <pc:docMk/>
            <pc:sldMk cId="3679140644" sldId="284"/>
            <ac:picMk id="6" creationId="{ECC76A30-E60B-4573-9A0C-93B9EB08654A}"/>
          </ac:picMkLst>
        </pc:picChg>
        <pc:picChg chg="add del mod">
          <ac:chgData name="Lucian Albu" userId="48f0c8abac975794" providerId="LiveId" clId="{72661797-653E-42C7-ADC8-6AE07D3847DA}" dt="2020-09-14T17:41:00.149" v="317" actId="478"/>
          <ac:picMkLst>
            <pc:docMk/>
            <pc:sldMk cId="3679140644" sldId="284"/>
            <ac:picMk id="7" creationId="{4BEAE53C-11A9-4EB2-B4AC-97F21EDABF6C}"/>
          </ac:picMkLst>
        </pc:picChg>
      </pc:sldChg>
      <pc:sldChg chg="del">
        <pc:chgData name="Lucian Albu" userId="48f0c8abac975794" providerId="LiveId" clId="{72661797-653E-42C7-ADC8-6AE07D3847DA}" dt="2020-09-14T17:50:31.337" v="338" actId="2696"/>
        <pc:sldMkLst>
          <pc:docMk/>
          <pc:sldMk cId="1300583075" sldId="285"/>
        </pc:sldMkLst>
      </pc:sldChg>
      <pc:sldChg chg="addSp delSp modSp mod modTransition setBg delAnim modAnim">
        <pc:chgData name="Lucian Albu" userId="48f0c8abac975794" providerId="LiveId" clId="{72661797-653E-42C7-ADC8-6AE07D3847DA}" dt="2020-09-18T11:35:55.837" v="1398"/>
        <pc:sldMkLst>
          <pc:docMk/>
          <pc:sldMk cId="706411766" sldId="286"/>
        </pc:sldMkLst>
        <pc:spChg chg="add">
          <ac:chgData name="Lucian Albu" userId="48f0c8abac975794" providerId="LiveId" clId="{72661797-653E-42C7-ADC8-6AE07D3847DA}" dt="2020-09-14T17:57:38.141" v="362" actId="26606"/>
          <ac:spMkLst>
            <pc:docMk/>
            <pc:sldMk cId="706411766" sldId="286"/>
            <ac:spMk id="15" creationId="{FF45FBF2-7D66-42AD-9DF3-D6B32C25A4F3}"/>
          </ac:spMkLst>
        </pc:spChg>
        <pc:spChg chg="add">
          <ac:chgData name="Lucian Albu" userId="48f0c8abac975794" providerId="LiveId" clId="{72661797-653E-42C7-ADC8-6AE07D3847DA}" dt="2020-09-14T17:57:38.141" v="362" actId="26606"/>
          <ac:spMkLst>
            <pc:docMk/>
            <pc:sldMk cId="706411766" sldId="286"/>
            <ac:spMk id="17" creationId="{E04044DE-2387-41C2-857F-132B16793228}"/>
          </ac:spMkLst>
        </pc:spChg>
        <pc:grpChg chg="add">
          <ac:chgData name="Lucian Albu" userId="48f0c8abac975794" providerId="LiveId" clId="{72661797-653E-42C7-ADC8-6AE07D3847DA}" dt="2020-09-14T17:57:38.141" v="362" actId="26606"/>
          <ac:grpSpMkLst>
            <pc:docMk/>
            <pc:sldMk cId="706411766" sldId="286"/>
            <ac:grpSpMk id="5" creationId="{12D8CD66-6E34-4232-868C-F61EC84AFC0B}"/>
          </ac:grpSpMkLst>
        </pc:grpChg>
        <pc:picChg chg="add mod">
          <ac:chgData name="Lucian Albu" userId="48f0c8abac975794" providerId="LiveId" clId="{72661797-653E-42C7-ADC8-6AE07D3847DA}" dt="2020-09-14T17:57:38.141" v="362" actId="26606"/>
          <ac:picMkLst>
            <pc:docMk/>
            <pc:sldMk cId="706411766" sldId="286"/>
            <ac:picMk id="3" creationId="{695A45E7-E14F-4358-9CEF-A19B3D4D9524}"/>
          </ac:picMkLst>
        </pc:picChg>
        <pc:picChg chg="del">
          <ac:chgData name="Lucian Albu" userId="48f0c8abac975794" providerId="LiveId" clId="{72661797-653E-42C7-ADC8-6AE07D3847DA}" dt="2020-09-14T17:56:25.651" v="359" actId="478"/>
          <ac:picMkLst>
            <pc:docMk/>
            <pc:sldMk cId="706411766" sldId="286"/>
            <ac:picMk id="6" creationId="{576C3885-F9CE-4474-BEEF-331F103016FC}"/>
          </ac:picMkLst>
        </pc:picChg>
        <pc:picChg chg="add mod">
          <ac:chgData name="Lucian Albu" userId="48f0c8abac975794" providerId="LiveId" clId="{72661797-653E-42C7-ADC8-6AE07D3847DA}" dt="2020-09-18T11:25:03.019" v="1368" actId="1076"/>
          <ac:picMkLst>
            <pc:docMk/>
            <pc:sldMk cId="706411766" sldId="286"/>
            <ac:picMk id="7" creationId="{712F9A1F-B5F7-4464-9E43-0D16C5AB1243}"/>
          </ac:picMkLst>
        </pc:picChg>
        <pc:picChg chg="del">
          <ac:chgData name="Lucian Albu" userId="48f0c8abac975794" providerId="LiveId" clId="{72661797-653E-42C7-ADC8-6AE07D3847DA}" dt="2020-09-14T17:56:28.856" v="360" actId="478"/>
          <ac:picMkLst>
            <pc:docMk/>
            <pc:sldMk cId="706411766" sldId="286"/>
            <ac:picMk id="8" creationId="{E364956F-AD60-4BDC-AC71-960648DD7CFB}"/>
          </ac:picMkLst>
        </pc:picChg>
        <pc:picChg chg="add mod">
          <ac:chgData name="Lucian Albu" userId="48f0c8abac975794" providerId="LiveId" clId="{72661797-653E-42C7-ADC8-6AE07D3847DA}" dt="2020-09-18T11:25:29.583" v="1370" actId="1076"/>
          <ac:picMkLst>
            <pc:docMk/>
            <pc:sldMk cId="706411766" sldId="286"/>
            <ac:picMk id="16" creationId="{C84CF22B-918A-4ECD-AFF7-15E8FB635A6F}"/>
          </ac:picMkLst>
        </pc:picChg>
      </pc:sldChg>
      <pc:sldChg chg="addSp delSp modSp mod modTransition setBg delAnim modAnim">
        <pc:chgData name="Lucian Albu" userId="48f0c8abac975794" providerId="LiveId" clId="{72661797-653E-42C7-ADC8-6AE07D3847DA}" dt="2020-09-18T11:36:14.274" v="1399"/>
        <pc:sldMkLst>
          <pc:docMk/>
          <pc:sldMk cId="2729399524" sldId="287"/>
        </pc:sldMkLst>
        <pc:spChg chg="add">
          <ac:chgData name="Lucian Albu" userId="48f0c8abac975794" providerId="LiveId" clId="{72661797-653E-42C7-ADC8-6AE07D3847DA}" dt="2020-09-14T18:04:41.625" v="386" actId="26606"/>
          <ac:spMkLst>
            <pc:docMk/>
            <pc:sldMk cId="2729399524" sldId="287"/>
            <ac:spMk id="18" creationId="{FF45FBF2-7D66-42AD-9DF3-D6B32C25A4F3}"/>
          </ac:spMkLst>
        </pc:spChg>
        <pc:spChg chg="add">
          <ac:chgData name="Lucian Albu" userId="48f0c8abac975794" providerId="LiveId" clId="{72661797-653E-42C7-ADC8-6AE07D3847DA}" dt="2020-09-14T18:04:41.625" v="386" actId="26606"/>
          <ac:spMkLst>
            <pc:docMk/>
            <pc:sldMk cId="2729399524" sldId="287"/>
            <ac:spMk id="20" creationId="{E04044DE-2387-41C2-857F-132B16793228}"/>
          </ac:spMkLst>
        </pc:spChg>
        <pc:grpChg chg="add">
          <ac:chgData name="Lucian Albu" userId="48f0c8abac975794" providerId="LiveId" clId="{72661797-653E-42C7-ADC8-6AE07D3847DA}" dt="2020-09-14T18:04:41.625" v="386" actId="26606"/>
          <ac:grpSpMkLst>
            <pc:docMk/>
            <pc:sldMk cId="2729399524" sldId="287"/>
            <ac:grpSpMk id="11" creationId="{12D8CD66-6E34-4232-868C-F61EC84AFC0B}"/>
          </ac:grpSpMkLst>
        </pc:grpChg>
        <pc:picChg chg="add del mod">
          <ac:chgData name="Lucian Albu" userId="48f0c8abac975794" providerId="LiveId" clId="{72661797-653E-42C7-ADC8-6AE07D3847DA}" dt="2020-09-14T18:04:00.261" v="384" actId="478"/>
          <ac:picMkLst>
            <pc:docMk/>
            <pc:sldMk cId="2729399524" sldId="287"/>
            <ac:picMk id="3" creationId="{A14F6FB9-62CF-443D-9953-BD4B213A81C8}"/>
          </ac:picMkLst>
        </pc:picChg>
        <pc:picChg chg="del">
          <ac:chgData name="Lucian Albu" userId="48f0c8abac975794" providerId="LiveId" clId="{72661797-653E-42C7-ADC8-6AE07D3847DA}" dt="2020-09-14T18:03:23.755" v="382" actId="478"/>
          <ac:picMkLst>
            <pc:docMk/>
            <pc:sldMk cId="2729399524" sldId="287"/>
            <ac:picMk id="5" creationId="{69979E54-BA73-44D1-A1EA-629F7C56A823}"/>
          </ac:picMkLst>
        </pc:picChg>
        <pc:picChg chg="add mod">
          <ac:chgData name="Lucian Albu" userId="48f0c8abac975794" providerId="LiveId" clId="{72661797-653E-42C7-ADC8-6AE07D3847DA}" dt="2020-09-14T18:04:41.625" v="386" actId="26606"/>
          <ac:picMkLst>
            <pc:docMk/>
            <pc:sldMk cId="2729399524" sldId="287"/>
            <ac:picMk id="6" creationId="{E9D024E8-C97B-41F2-B4E1-41B16C04F168}"/>
          </ac:picMkLst>
        </pc:picChg>
        <pc:picChg chg="del">
          <ac:chgData name="Lucian Albu" userId="48f0c8abac975794" providerId="LiveId" clId="{72661797-653E-42C7-ADC8-6AE07D3847DA}" dt="2020-09-14T18:03:20.674" v="381" actId="478"/>
          <ac:picMkLst>
            <pc:docMk/>
            <pc:sldMk cId="2729399524" sldId="287"/>
            <ac:picMk id="8" creationId="{E364956F-AD60-4BDC-AC71-960648DD7CFB}"/>
          </ac:picMkLst>
        </pc:picChg>
        <pc:picChg chg="add del mod">
          <ac:chgData name="Lucian Albu" userId="48f0c8abac975794" providerId="LiveId" clId="{72661797-653E-42C7-ADC8-6AE07D3847DA}" dt="2020-09-14T18:05:50.380" v="391" actId="478"/>
          <ac:picMkLst>
            <pc:docMk/>
            <pc:sldMk cId="2729399524" sldId="287"/>
            <ac:picMk id="9" creationId="{2A053DA5-E5DC-429E-93ED-205337413BDA}"/>
          </ac:picMkLst>
        </pc:picChg>
        <pc:picChg chg="add mod">
          <ac:chgData name="Lucian Albu" userId="48f0c8abac975794" providerId="LiveId" clId="{72661797-653E-42C7-ADC8-6AE07D3847DA}" dt="2020-09-18T11:25:55.307" v="1371" actId="1440"/>
          <ac:picMkLst>
            <pc:docMk/>
            <pc:sldMk cId="2729399524" sldId="287"/>
            <ac:picMk id="17" creationId="{3719A49E-EBE7-49E6-B047-B4D207832F5E}"/>
          </ac:picMkLst>
        </pc:picChg>
        <pc:picChg chg="add mod">
          <ac:chgData name="Lucian Albu" userId="48f0c8abac975794" providerId="LiveId" clId="{72661797-653E-42C7-ADC8-6AE07D3847DA}" dt="2020-09-18T11:26:20.630" v="1373" actId="1076"/>
          <ac:picMkLst>
            <pc:docMk/>
            <pc:sldMk cId="2729399524" sldId="287"/>
            <ac:picMk id="21" creationId="{EE695842-E86A-4D7D-9A97-5137A0D9EEED}"/>
          </ac:picMkLst>
        </pc:picChg>
      </pc:sldChg>
      <pc:sldChg chg="addSp delSp modSp mod modTransition setBg delAnim modAnim">
        <pc:chgData name="Lucian Albu" userId="48f0c8abac975794" providerId="LiveId" clId="{72661797-653E-42C7-ADC8-6AE07D3847DA}" dt="2020-09-18T11:43:03.648" v="1409" actId="1076"/>
        <pc:sldMkLst>
          <pc:docMk/>
          <pc:sldMk cId="1033579708" sldId="288"/>
        </pc:sldMkLst>
        <pc:spChg chg="add">
          <ac:chgData name="Lucian Albu" userId="48f0c8abac975794" providerId="LiveId" clId="{72661797-653E-42C7-ADC8-6AE07D3847DA}" dt="2020-09-14T18:08:19.136" v="406" actId="26606"/>
          <ac:spMkLst>
            <pc:docMk/>
            <pc:sldMk cId="1033579708" sldId="288"/>
            <ac:spMk id="16" creationId="{FF45FBF2-7D66-42AD-9DF3-D6B32C25A4F3}"/>
          </ac:spMkLst>
        </pc:spChg>
        <pc:spChg chg="add">
          <ac:chgData name="Lucian Albu" userId="48f0c8abac975794" providerId="LiveId" clId="{72661797-653E-42C7-ADC8-6AE07D3847DA}" dt="2020-09-14T18:08:19.136" v="406" actId="26606"/>
          <ac:spMkLst>
            <pc:docMk/>
            <pc:sldMk cId="1033579708" sldId="288"/>
            <ac:spMk id="18" creationId="{E04044DE-2387-41C2-857F-132B16793228}"/>
          </ac:spMkLst>
        </pc:spChg>
        <pc:grpChg chg="add">
          <ac:chgData name="Lucian Albu" userId="48f0c8abac975794" providerId="LiveId" clId="{72661797-653E-42C7-ADC8-6AE07D3847DA}" dt="2020-09-14T18:08:19.136" v="406" actId="26606"/>
          <ac:grpSpMkLst>
            <pc:docMk/>
            <pc:sldMk cId="1033579708" sldId="288"/>
            <ac:grpSpMk id="9" creationId="{12D8CD66-6E34-4232-868C-F61EC84AFC0B}"/>
          </ac:grpSpMkLst>
        </pc:grpChg>
        <pc:picChg chg="del">
          <ac:chgData name="Lucian Albu" userId="48f0c8abac975794" providerId="LiveId" clId="{72661797-653E-42C7-ADC8-6AE07D3847DA}" dt="2020-09-14T18:07:53.808" v="404" actId="478"/>
          <ac:picMkLst>
            <pc:docMk/>
            <pc:sldMk cId="1033579708" sldId="288"/>
            <ac:picMk id="3" creationId="{95AE051B-1172-4C98-9DBE-2FD6EE5C0B30}"/>
          </ac:picMkLst>
        </pc:picChg>
        <pc:picChg chg="add mod">
          <ac:chgData name="Lucian Albu" userId="48f0c8abac975794" providerId="LiveId" clId="{72661797-653E-42C7-ADC8-6AE07D3847DA}" dt="2020-09-18T11:27:30.522" v="1382" actId="1076"/>
          <ac:picMkLst>
            <pc:docMk/>
            <pc:sldMk cId="1033579708" sldId="288"/>
            <ac:picMk id="4" creationId="{78F4D678-3D47-4B0B-AE5D-4097553B76A8}"/>
          </ac:picMkLst>
        </pc:picChg>
        <pc:picChg chg="del">
          <ac:chgData name="Lucian Albu" userId="48f0c8abac975794" providerId="LiveId" clId="{72661797-653E-42C7-ADC8-6AE07D3847DA}" dt="2020-09-14T18:07:50.126" v="403" actId="478"/>
          <ac:picMkLst>
            <pc:docMk/>
            <pc:sldMk cId="1033579708" sldId="288"/>
            <ac:picMk id="5" creationId="{69979E54-BA73-44D1-A1EA-629F7C56A823}"/>
          </ac:picMkLst>
        </pc:picChg>
        <pc:picChg chg="add mod">
          <ac:chgData name="Lucian Albu" userId="48f0c8abac975794" providerId="LiveId" clId="{72661797-653E-42C7-ADC8-6AE07D3847DA}" dt="2020-09-18T11:26:50.729" v="1376" actId="1076"/>
          <ac:picMkLst>
            <pc:docMk/>
            <pc:sldMk cId="1033579708" sldId="288"/>
            <ac:picMk id="7" creationId="{DFAC706E-6AF0-4102-BD5C-B7E007A419FC}"/>
          </ac:picMkLst>
        </pc:picChg>
        <pc:picChg chg="add mod">
          <ac:chgData name="Lucian Albu" userId="48f0c8abac975794" providerId="LiveId" clId="{72661797-653E-42C7-ADC8-6AE07D3847DA}" dt="2020-09-18T11:43:03.648" v="1409" actId="1076"/>
          <ac:picMkLst>
            <pc:docMk/>
            <pc:sldMk cId="1033579708" sldId="288"/>
            <ac:picMk id="15" creationId="{F3DB8D81-3299-41BD-B80D-67104452A624}"/>
          </ac:picMkLst>
        </pc:picChg>
      </pc:sldChg>
      <pc:sldChg chg="addSp delSp modSp mod modTransition setBg delAnim modAnim">
        <pc:chgData name="Lucian Albu" userId="48f0c8abac975794" providerId="LiveId" clId="{72661797-653E-42C7-ADC8-6AE07D3847DA}" dt="2020-09-18T11:36:49.264" v="1402"/>
        <pc:sldMkLst>
          <pc:docMk/>
          <pc:sldMk cId="1484378210" sldId="289"/>
        </pc:sldMkLst>
        <pc:spChg chg="add">
          <ac:chgData name="Lucian Albu" userId="48f0c8abac975794" providerId="LiveId" clId="{72661797-653E-42C7-ADC8-6AE07D3847DA}" dt="2020-09-14T18:10:45.459" v="423" actId="26606"/>
          <ac:spMkLst>
            <pc:docMk/>
            <pc:sldMk cId="1484378210" sldId="289"/>
            <ac:spMk id="15" creationId="{FF45FBF2-7D66-42AD-9DF3-D6B32C25A4F3}"/>
          </ac:spMkLst>
        </pc:spChg>
        <pc:spChg chg="add">
          <ac:chgData name="Lucian Albu" userId="48f0c8abac975794" providerId="LiveId" clId="{72661797-653E-42C7-ADC8-6AE07D3847DA}" dt="2020-09-14T18:10:45.459" v="423" actId="26606"/>
          <ac:spMkLst>
            <pc:docMk/>
            <pc:sldMk cId="1484378210" sldId="289"/>
            <ac:spMk id="17" creationId="{E04044DE-2387-41C2-857F-132B16793228}"/>
          </ac:spMkLst>
        </pc:spChg>
        <pc:grpChg chg="add">
          <ac:chgData name="Lucian Albu" userId="48f0c8abac975794" providerId="LiveId" clId="{72661797-653E-42C7-ADC8-6AE07D3847DA}" dt="2020-09-14T18:10:45.459" v="423" actId="26606"/>
          <ac:grpSpMkLst>
            <pc:docMk/>
            <pc:sldMk cId="1484378210" sldId="289"/>
            <ac:grpSpMk id="8" creationId="{12D8CD66-6E34-4232-868C-F61EC84AFC0B}"/>
          </ac:grpSpMkLst>
        </pc:grpChg>
        <pc:picChg chg="add mod">
          <ac:chgData name="Lucian Albu" userId="48f0c8abac975794" providerId="LiveId" clId="{72661797-653E-42C7-ADC8-6AE07D3847DA}" dt="2020-09-14T18:10:45.459" v="423" actId="26606"/>
          <ac:picMkLst>
            <pc:docMk/>
            <pc:sldMk cId="1484378210" sldId="289"/>
            <ac:picMk id="3" creationId="{8F6F66C4-6AC6-4E6B-BBF3-EDBFE7F6D6E9}"/>
          </ac:picMkLst>
        </pc:picChg>
        <pc:picChg chg="del">
          <ac:chgData name="Lucian Albu" userId="48f0c8abac975794" providerId="LiveId" clId="{72661797-653E-42C7-ADC8-6AE07D3847DA}" dt="2020-09-14T18:10:24.122" v="421" actId="478"/>
          <ac:picMkLst>
            <pc:docMk/>
            <pc:sldMk cId="1484378210" sldId="289"/>
            <ac:picMk id="4" creationId="{B7E40F01-FDC8-48F6-8CAE-FB29EF84B48D}"/>
          </ac:picMkLst>
        </pc:picChg>
        <pc:picChg chg="add mod">
          <ac:chgData name="Lucian Albu" userId="48f0c8abac975794" providerId="LiveId" clId="{72661797-653E-42C7-ADC8-6AE07D3847DA}" dt="2020-09-18T11:27:56.257" v="1384" actId="1076"/>
          <ac:picMkLst>
            <pc:docMk/>
            <pc:sldMk cId="1484378210" sldId="289"/>
            <ac:picMk id="6" creationId="{70A9F02D-BEC6-4F02-A67E-043CE845AD75}"/>
          </ac:picMkLst>
        </pc:picChg>
        <pc:picChg chg="add mod">
          <ac:chgData name="Lucian Albu" userId="48f0c8abac975794" providerId="LiveId" clId="{72661797-653E-42C7-ADC8-6AE07D3847DA}" dt="2020-09-18T11:28:25.501" v="1386" actId="1076"/>
          <ac:picMkLst>
            <pc:docMk/>
            <pc:sldMk cId="1484378210" sldId="289"/>
            <ac:picMk id="14" creationId="{06F29A70-4924-4194-96A5-80B05D3C6EE3}"/>
          </ac:picMkLst>
        </pc:picChg>
      </pc:sldChg>
      <pc:sldChg chg="addSp delSp modSp mod modTransition setBg modAnim">
        <pc:chgData name="Lucian Albu" userId="48f0c8abac975794" providerId="LiveId" clId="{72661797-653E-42C7-ADC8-6AE07D3847DA}" dt="2020-09-18T11:43:57.802" v="1413"/>
        <pc:sldMkLst>
          <pc:docMk/>
          <pc:sldMk cId="3692362299" sldId="290"/>
        </pc:sldMkLst>
        <pc:spChg chg="add del">
          <ac:chgData name="Lucian Albu" userId="48f0c8abac975794" providerId="LiveId" clId="{72661797-653E-42C7-ADC8-6AE07D3847DA}" dt="2020-09-14T18:17:07.809" v="459" actId="26606"/>
          <ac:spMkLst>
            <pc:docMk/>
            <pc:sldMk cId="3692362299" sldId="290"/>
            <ac:spMk id="15" creationId="{FF45FBF2-7D66-42AD-9DF3-D6B32C25A4F3}"/>
          </ac:spMkLst>
        </pc:spChg>
        <pc:spChg chg="add del">
          <ac:chgData name="Lucian Albu" userId="48f0c8abac975794" providerId="LiveId" clId="{72661797-653E-42C7-ADC8-6AE07D3847DA}" dt="2020-09-14T18:17:07.809" v="459" actId="26606"/>
          <ac:spMkLst>
            <pc:docMk/>
            <pc:sldMk cId="3692362299" sldId="290"/>
            <ac:spMk id="17" creationId="{E04044DE-2387-41C2-857F-132B16793228}"/>
          </ac:spMkLst>
        </pc:spChg>
        <pc:spChg chg="add">
          <ac:chgData name="Lucian Albu" userId="48f0c8abac975794" providerId="LiveId" clId="{72661797-653E-42C7-ADC8-6AE07D3847DA}" dt="2020-09-14T18:17:08.012" v="460" actId="26606"/>
          <ac:spMkLst>
            <pc:docMk/>
            <pc:sldMk cId="3692362299" sldId="290"/>
            <ac:spMk id="20" creationId="{5C6ACA56-9AD4-4EE6-8F38-8C18968ACE5C}"/>
          </ac:spMkLst>
        </pc:spChg>
        <pc:spChg chg="add">
          <ac:chgData name="Lucian Albu" userId="48f0c8abac975794" providerId="LiveId" clId="{72661797-653E-42C7-ADC8-6AE07D3847DA}" dt="2020-09-14T18:17:08.012" v="460" actId="26606"/>
          <ac:spMkLst>
            <pc:docMk/>
            <pc:sldMk cId="3692362299" sldId="290"/>
            <ac:spMk id="21" creationId="{BE655210-4EEB-44D9-B394-6FB4139BFC1E}"/>
          </ac:spMkLst>
        </pc:spChg>
        <pc:grpChg chg="add del">
          <ac:chgData name="Lucian Albu" userId="48f0c8abac975794" providerId="LiveId" clId="{72661797-653E-42C7-ADC8-6AE07D3847DA}" dt="2020-09-14T18:17:07.809" v="459" actId="26606"/>
          <ac:grpSpMkLst>
            <pc:docMk/>
            <pc:sldMk cId="3692362299" sldId="290"/>
            <ac:grpSpMk id="8" creationId="{12D8CD66-6E34-4232-868C-F61EC84AFC0B}"/>
          </ac:grpSpMkLst>
        </pc:grpChg>
        <pc:grpChg chg="add">
          <ac:chgData name="Lucian Albu" userId="48f0c8abac975794" providerId="LiveId" clId="{72661797-653E-42C7-ADC8-6AE07D3847DA}" dt="2020-09-14T18:17:08.012" v="460" actId="26606"/>
          <ac:grpSpMkLst>
            <pc:docMk/>
            <pc:sldMk cId="3692362299" sldId="290"/>
            <ac:grpSpMk id="19" creationId="{2103B461-323C-4912-BFFD-C37582662085}"/>
          </ac:grpSpMkLst>
        </pc:grpChg>
        <pc:picChg chg="add mod">
          <ac:chgData name="Lucian Albu" userId="48f0c8abac975794" providerId="LiveId" clId="{72661797-653E-42C7-ADC8-6AE07D3847DA}" dt="2020-09-14T18:17:08.012" v="460" actId="26606"/>
          <ac:picMkLst>
            <pc:docMk/>
            <pc:sldMk cId="3692362299" sldId="290"/>
            <ac:picMk id="3" creationId="{E3497D40-8CDA-4E71-BA38-AFDBB535EAE4}"/>
          </ac:picMkLst>
        </pc:picChg>
        <pc:picChg chg="add mod">
          <ac:chgData name="Lucian Albu" userId="48f0c8abac975794" providerId="LiveId" clId="{72661797-653E-42C7-ADC8-6AE07D3847DA}" dt="2020-09-14T18:17:50.643" v="463" actId="1440"/>
          <ac:picMkLst>
            <pc:docMk/>
            <pc:sldMk cId="3692362299" sldId="290"/>
            <ac:picMk id="5" creationId="{AB6E00A8-0740-4144-9E5A-0BB7796CD20A}"/>
          </ac:picMkLst>
        </pc:picChg>
        <pc:picChg chg="del">
          <ac:chgData name="Lucian Albu" userId="48f0c8abac975794" providerId="LiveId" clId="{72661797-653E-42C7-ADC8-6AE07D3847DA}" dt="2020-09-14T18:16:00.697" v="454" actId="478"/>
          <ac:picMkLst>
            <pc:docMk/>
            <pc:sldMk cId="3692362299" sldId="290"/>
            <ac:picMk id="6" creationId="{5D6F1AC7-9CEE-476E-BD9F-6D6D306EDAB3}"/>
          </ac:picMkLst>
        </pc:picChg>
        <pc:picChg chg="add mod">
          <ac:chgData name="Lucian Albu" userId="48f0c8abac975794" providerId="LiveId" clId="{72661797-653E-42C7-ADC8-6AE07D3847DA}" dt="2020-09-14T18:26:54.932" v="506" actId="14100"/>
          <ac:picMkLst>
            <pc:docMk/>
            <pc:sldMk cId="3692362299" sldId="290"/>
            <ac:picMk id="14" creationId="{EFE670A0-AF69-4DEE-A73F-F11DD2A1E16C}"/>
          </ac:picMkLst>
        </pc:picChg>
      </pc:sldChg>
      <pc:sldChg chg="del modTransition">
        <pc:chgData name="Lucian Albu" userId="48f0c8abac975794" providerId="LiveId" clId="{72661797-653E-42C7-ADC8-6AE07D3847DA}" dt="2020-09-14T18:23:18.493" v="489" actId="2696"/>
        <pc:sldMkLst>
          <pc:docMk/>
          <pc:sldMk cId="4013557227" sldId="291"/>
        </pc:sldMkLst>
      </pc:sldChg>
      <pc:sldChg chg="del modTransition">
        <pc:chgData name="Lucian Albu" userId="48f0c8abac975794" providerId="LiveId" clId="{72661797-653E-42C7-ADC8-6AE07D3847DA}" dt="2020-09-14T18:23:11.908" v="488" actId="2696"/>
        <pc:sldMkLst>
          <pc:docMk/>
          <pc:sldMk cId="1583111741" sldId="292"/>
        </pc:sldMkLst>
      </pc:sldChg>
      <pc:sldChg chg="addSp delSp modSp add mod modTransition modAnim">
        <pc:chgData name="Lucian Albu" userId="48f0c8abac975794" providerId="LiveId" clId="{72661797-653E-42C7-ADC8-6AE07D3847DA}" dt="2020-09-18T11:44:06.445" v="1417"/>
        <pc:sldMkLst>
          <pc:docMk/>
          <pc:sldMk cId="2512093584" sldId="293"/>
        </pc:sldMkLst>
        <pc:picChg chg="add mod">
          <ac:chgData name="Lucian Albu" userId="48f0c8abac975794" providerId="LiveId" clId="{72661797-653E-42C7-ADC8-6AE07D3847DA}" dt="2020-09-14T18:18:59.628" v="468" actId="1076"/>
          <ac:picMkLst>
            <pc:docMk/>
            <pc:sldMk cId="2512093584" sldId="293"/>
            <ac:picMk id="4" creationId="{85B80D16-2B79-49DE-99A9-544426DFBBAE}"/>
          </ac:picMkLst>
        </pc:picChg>
        <pc:picChg chg="del">
          <ac:chgData name="Lucian Albu" userId="48f0c8abac975794" providerId="LiveId" clId="{72661797-653E-42C7-ADC8-6AE07D3847DA}" dt="2020-09-14T18:18:22.100" v="465" actId="478"/>
          <ac:picMkLst>
            <pc:docMk/>
            <pc:sldMk cId="2512093584" sldId="293"/>
            <ac:picMk id="5" creationId="{AB6E00A8-0740-4144-9E5A-0BB7796CD20A}"/>
          </ac:picMkLst>
        </pc:picChg>
      </pc:sldChg>
      <pc:sldChg chg="modSp mod modTransition modAnim">
        <pc:chgData name="Lucian Albu" userId="48f0c8abac975794" providerId="LiveId" clId="{72661797-653E-42C7-ADC8-6AE07D3847DA}" dt="2020-09-18T11:19:14.878" v="1353"/>
        <pc:sldMkLst>
          <pc:docMk/>
          <pc:sldMk cId="1519008275" sldId="294"/>
        </pc:sldMkLst>
        <pc:picChg chg="mod">
          <ac:chgData name="Lucian Albu" userId="48f0c8abac975794" providerId="LiveId" clId="{72661797-653E-42C7-ADC8-6AE07D3847DA}" dt="2020-09-17T18:52:50.524" v="1331" actId="1076"/>
          <ac:picMkLst>
            <pc:docMk/>
            <pc:sldMk cId="1519008275" sldId="294"/>
            <ac:picMk id="4" creationId="{117FCA90-3FEE-4C06-86B4-BCF010C3F30C}"/>
          </ac:picMkLst>
        </pc:picChg>
      </pc:sldChg>
      <pc:sldChg chg="addSp delSp modSp mod modTransition delAnim modAnim">
        <pc:chgData name="Lucian Albu" userId="48f0c8abac975794" providerId="LiveId" clId="{72661797-653E-42C7-ADC8-6AE07D3847DA}" dt="2020-09-18T11:19:14.878" v="1353"/>
        <pc:sldMkLst>
          <pc:docMk/>
          <pc:sldMk cId="2662763794" sldId="295"/>
        </pc:sldMkLst>
        <pc:picChg chg="add mod">
          <ac:chgData name="Lucian Albu" userId="48f0c8abac975794" providerId="LiveId" clId="{72661797-653E-42C7-ADC8-6AE07D3847DA}" dt="2020-09-17T14:17:18.568" v="1311" actId="1440"/>
          <ac:picMkLst>
            <pc:docMk/>
            <pc:sldMk cId="2662763794" sldId="295"/>
            <ac:picMk id="5" creationId="{A9C22675-C466-45D9-8192-16B5A4E550DD}"/>
          </ac:picMkLst>
        </pc:picChg>
        <pc:picChg chg="del">
          <ac:chgData name="Lucian Albu" userId="48f0c8abac975794" providerId="LiveId" clId="{72661797-653E-42C7-ADC8-6AE07D3847DA}" dt="2020-09-17T14:16:44.842" v="1308" actId="478"/>
          <ac:picMkLst>
            <pc:docMk/>
            <pc:sldMk cId="2662763794" sldId="295"/>
            <ac:picMk id="6" creationId="{E8512F23-30C4-4187-BF36-53FDB4C51781}"/>
          </ac:picMkLst>
        </pc:picChg>
      </pc:sldChg>
      <pc:sldChg chg="addSp modSp mod modTransition modAnim">
        <pc:chgData name="Lucian Albu" userId="48f0c8abac975794" providerId="LiveId" clId="{72661797-653E-42C7-ADC8-6AE07D3847DA}" dt="2020-09-18T11:37:11.776" v="1404"/>
        <pc:sldMkLst>
          <pc:docMk/>
          <pc:sldMk cId="1781282680" sldId="296"/>
        </pc:sldMkLst>
        <pc:picChg chg="mod">
          <ac:chgData name="Lucian Albu" userId="48f0c8abac975794" providerId="LiveId" clId="{72661797-653E-42C7-ADC8-6AE07D3847DA}" dt="2020-09-18T11:30:52.008" v="1392" actId="1440"/>
          <ac:picMkLst>
            <pc:docMk/>
            <pc:sldMk cId="1781282680" sldId="296"/>
            <ac:picMk id="3" creationId="{8F6F66C4-6AC6-4E6B-BBF3-EDBFE7F6D6E9}"/>
          </ac:picMkLst>
        </pc:picChg>
        <pc:picChg chg="mod">
          <ac:chgData name="Lucian Albu" userId="48f0c8abac975794" providerId="LiveId" clId="{72661797-653E-42C7-ADC8-6AE07D3847DA}" dt="2020-09-18T11:31:14.814" v="1394" actId="14100"/>
          <ac:picMkLst>
            <pc:docMk/>
            <pc:sldMk cId="1781282680" sldId="296"/>
            <ac:picMk id="4" creationId="{AA470281-549C-4C40-AFA5-5F76CFD5508F}"/>
          </ac:picMkLst>
        </pc:picChg>
        <pc:picChg chg="add mod">
          <ac:chgData name="Lucian Albu" userId="48f0c8abac975794" providerId="LiveId" clId="{72661797-653E-42C7-ADC8-6AE07D3847DA}" dt="2020-09-18T11:31:39.919" v="1396" actId="1076"/>
          <ac:picMkLst>
            <pc:docMk/>
            <pc:sldMk cId="1781282680" sldId="296"/>
            <ac:picMk id="5" creationId="{711D23F6-B041-4B01-827B-B9FC47892572}"/>
          </ac:picMkLst>
        </pc:picChg>
      </pc:sldChg>
      <pc:sldMasterChg chg="modTransition modSldLayout">
        <pc:chgData name="Lucian Albu" userId="48f0c8abac975794" providerId="LiveId" clId="{72661797-653E-42C7-ADC8-6AE07D3847DA}" dt="2020-09-18T11:19:14.878" v="1353"/>
        <pc:sldMasterMkLst>
          <pc:docMk/>
          <pc:sldMasterMk cId="0" sldId="2147483648"/>
        </pc:sldMasterMkLst>
        <pc:sldLayoutChg chg="modTransition">
          <pc:chgData name="Lucian Albu" userId="48f0c8abac975794" providerId="LiveId" clId="{72661797-653E-42C7-ADC8-6AE07D3847DA}" dt="2020-09-18T11:19:14.878" v="1353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Lucian Albu" userId="48f0c8abac975794" providerId="LiveId" clId="{72661797-653E-42C7-ADC8-6AE07D3847DA}" dt="2020-09-18T11:19:14.878" v="1353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Lucian Albu" userId="48f0c8abac975794" providerId="LiveId" clId="{72661797-653E-42C7-ADC8-6AE07D3847DA}" dt="2020-09-18T11:19:14.878" v="1353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Lucian Albu" userId="48f0c8abac975794" providerId="LiveId" clId="{72661797-653E-42C7-ADC8-6AE07D3847DA}" dt="2020-09-18T11:19:14.878" v="1353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Lucian Albu" userId="48f0c8abac975794" providerId="LiveId" clId="{72661797-653E-42C7-ADC8-6AE07D3847DA}" dt="2020-09-18T11:19:14.878" v="1353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Lucian Albu" userId="48f0c8abac975794" providerId="LiveId" clId="{72661797-653E-42C7-ADC8-6AE07D3847DA}" dt="2020-09-18T11:19:14.878" v="1353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Lucian Albu" userId="48f0c8abac975794" providerId="LiveId" clId="{72661797-653E-42C7-ADC8-6AE07D3847DA}" dt="2020-09-18T11:19:14.878" v="1353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Lucian Albu" userId="48f0c8abac975794" providerId="LiveId" clId="{72661797-653E-42C7-ADC8-6AE07D3847DA}" dt="2020-09-18T11:19:14.878" v="1353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Lucian Albu" userId="48f0c8abac975794" providerId="LiveId" clId="{72661797-653E-42C7-ADC8-6AE07D3847DA}" dt="2020-09-18T11:19:14.878" v="1353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Lucian Albu" userId="48f0c8abac975794" providerId="LiveId" clId="{72661797-653E-42C7-ADC8-6AE07D3847DA}" dt="2020-09-18T11:19:14.878" v="1353"/>
          <pc:sldLayoutMkLst>
            <pc:docMk/>
            <pc:sldMasterMk cId="0" sldId="2147483648"/>
            <pc:sldLayoutMk cId="0" sldId="2147483659"/>
          </pc:sldLayoutMkLst>
        </pc:sldLayoutChg>
        <pc:sldLayoutChg chg="modTransition">
          <pc:chgData name="Lucian Albu" userId="48f0c8abac975794" providerId="LiveId" clId="{72661797-653E-42C7-ADC8-6AE07D3847DA}" dt="2020-09-18T11:19:14.878" v="1353"/>
          <pc:sldLayoutMkLst>
            <pc:docMk/>
            <pc:sldMasterMk cId="0" sldId="2147483648"/>
            <pc:sldLayoutMk cId="0" sldId="2147483660"/>
          </pc:sldLayoutMkLst>
        </pc:sldLayoutChg>
        <pc:sldLayoutChg chg="modTransition">
          <pc:chgData name="Lucian Albu" userId="48f0c8abac975794" providerId="LiveId" clId="{72661797-653E-42C7-ADC8-6AE07D3847DA}" dt="2020-09-18T11:19:14.878" v="1353"/>
          <pc:sldLayoutMkLst>
            <pc:docMk/>
            <pc:sldMasterMk cId="0" sldId="2147483648"/>
            <pc:sldLayoutMk cId="0" sldId="2147483663"/>
          </pc:sldLayoutMkLst>
        </pc:sldLayoutChg>
        <pc:sldLayoutChg chg="modTransition">
          <pc:chgData name="Lucian Albu" userId="48f0c8abac975794" providerId="LiveId" clId="{72661797-653E-42C7-ADC8-6AE07D3847DA}" dt="2020-09-18T11:19:14.878" v="1353"/>
          <pc:sldLayoutMkLst>
            <pc:docMk/>
            <pc:sldMasterMk cId="0" sldId="2147483648"/>
            <pc:sldLayoutMk cId="0" sldId="2147483664"/>
          </pc:sldLayoutMkLst>
        </pc:sldLayoutChg>
        <pc:sldLayoutChg chg="modTransition">
          <pc:chgData name="Lucian Albu" userId="48f0c8abac975794" providerId="LiveId" clId="{72661797-653E-42C7-ADC8-6AE07D3847DA}" dt="2020-09-18T11:19:14.878" v="1353"/>
          <pc:sldLayoutMkLst>
            <pc:docMk/>
            <pc:sldMasterMk cId="0" sldId="2147483648"/>
            <pc:sldLayoutMk cId="0" sldId="2147483665"/>
          </pc:sldLayoutMkLst>
        </pc:sldLayoutChg>
        <pc:sldLayoutChg chg="modTransition">
          <pc:chgData name="Lucian Albu" userId="48f0c8abac975794" providerId="LiveId" clId="{72661797-653E-42C7-ADC8-6AE07D3847DA}" dt="2020-09-18T11:19:14.878" v="1353"/>
          <pc:sldLayoutMkLst>
            <pc:docMk/>
            <pc:sldMasterMk cId="0" sldId="2147483648"/>
            <pc:sldLayoutMk cId="0" sldId="2147483666"/>
          </pc:sldLayoutMkLst>
        </pc:sldLayoutChg>
        <pc:sldLayoutChg chg="modTransition">
          <pc:chgData name="Lucian Albu" userId="48f0c8abac975794" providerId="LiveId" clId="{72661797-653E-42C7-ADC8-6AE07D3847DA}" dt="2020-09-18T11:19:14.878" v="1353"/>
          <pc:sldLayoutMkLst>
            <pc:docMk/>
            <pc:sldMasterMk cId="0" sldId="2147483648"/>
            <pc:sldLayoutMk cId="0" sldId="2147483667"/>
          </pc:sldLayoutMkLst>
        </pc:sldLayoutChg>
        <pc:sldLayoutChg chg="modTransition">
          <pc:chgData name="Lucian Albu" userId="48f0c8abac975794" providerId="LiveId" clId="{72661797-653E-42C7-ADC8-6AE07D3847DA}" dt="2020-09-18T11:19:14.878" v="1353"/>
          <pc:sldLayoutMkLst>
            <pc:docMk/>
            <pc:sldMasterMk cId="0" sldId="2147483648"/>
            <pc:sldLayoutMk cId="0" sldId="2147483668"/>
          </pc:sldLayoutMkLst>
        </pc:sldLayoutChg>
      </pc:sldMasterChg>
    </pc:docChg>
  </pc:docChgLst>
  <pc:docChgLst>
    <pc:chgData name="Lucian Albu" userId="48f0c8abac975794" providerId="LiveId" clId="{7BC23A5A-CE42-47D1-A64B-0FF59CFA2DA6}"/>
    <pc:docChg chg="custSel addSld delSld modSld modMainMaster">
      <pc:chgData name="Lucian Albu" userId="48f0c8abac975794" providerId="LiveId" clId="{7BC23A5A-CE42-47D1-A64B-0FF59CFA2DA6}" dt="2020-08-28T11:46:36.963" v="576"/>
      <pc:docMkLst>
        <pc:docMk/>
      </pc:docMkLst>
      <pc:sldChg chg="modTransition">
        <pc:chgData name="Lucian Albu" userId="48f0c8abac975794" providerId="LiveId" clId="{7BC23A5A-CE42-47D1-A64B-0FF59CFA2DA6}" dt="2020-08-28T11:32:10.019" v="554"/>
        <pc:sldMkLst>
          <pc:docMk/>
          <pc:sldMk cId="3780818268" sldId="256"/>
        </pc:sldMkLst>
      </pc:sldChg>
      <pc:sldChg chg="modTransition">
        <pc:chgData name="Lucian Albu" userId="48f0c8abac975794" providerId="LiveId" clId="{7BC23A5A-CE42-47D1-A64B-0FF59CFA2DA6}" dt="2020-08-28T11:32:10.019" v="554"/>
        <pc:sldMkLst>
          <pc:docMk/>
          <pc:sldMk cId="3759555017" sldId="261"/>
        </pc:sldMkLst>
      </pc:sldChg>
      <pc:sldChg chg="modTransition">
        <pc:chgData name="Lucian Albu" userId="48f0c8abac975794" providerId="LiveId" clId="{7BC23A5A-CE42-47D1-A64B-0FF59CFA2DA6}" dt="2020-08-27T14:22:52.864" v="202"/>
        <pc:sldMkLst>
          <pc:docMk/>
          <pc:sldMk cId="2281644813" sldId="262"/>
        </pc:sldMkLst>
      </pc:sldChg>
      <pc:sldChg chg="modTransition modAnim">
        <pc:chgData name="Lucian Albu" userId="48f0c8abac975794" providerId="LiveId" clId="{7BC23A5A-CE42-47D1-A64B-0FF59CFA2DA6}" dt="2020-08-28T11:32:10.019" v="554"/>
        <pc:sldMkLst>
          <pc:docMk/>
          <pc:sldMk cId="96708929" sldId="267"/>
        </pc:sldMkLst>
      </pc:sldChg>
      <pc:sldChg chg="modTransition">
        <pc:chgData name="Lucian Albu" userId="48f0c8abac975794" providerId="LiveId" clId="{7BC23A5A-CE42-47D1-A64B-0FF59CFA2DA6}" dt="2020-08-28T11:32:10.019" v="554"/>
        <pc:sldMkLst>
          <pc:docMk/>
          <pc:sldMk cId="2488184093" sldId="268"/>
        </pc:sldMkLst>
      </pc:sldChg>
      <pc:sldChg chg="modTransition modAnim">
        <pc:chgData name="Lucian Albu" userId="48f0c8abac975794" providerId="LiveId" clId="{7BC23A5A-CE42-47D1-A64B-0FF59CFA2DA6}" dt="2020-08-28T11:46:36.963" v="576"/>
        <pc:sldMkLst>
          <pc:docMk/>
          <pc:sldMk cId="932859314" sldId="269"/>
        </pc:sldMkLst>
      </pc:sldChg>
      <pc:sldChg chg="addSp delSp modSp mod modTransition">
        <pc:chgData name="Lucian Albu" userId="48f0c8abac975794" providerId="LiveId" clId="{7BC23A5A-CE42-47D1-A64B-0FF59CFA2DA6}" dt="2020-08-27T14:22:52.864" v="202"/>
        <pc:sldMkLst>
          <pc:docMk/>
          <pc:sldMk cId="9801754" sldId="270"/>
        </pc:sldMkLst>
        <pc:spChg chg="del">
          <ac:chgData name="Lucian Albu" userId="48f0c8abac975794" providerId="LiveId" clId="{7BC23A5A-CE42-47D1-A64B-0FF59CFA2DA6}" dt="2020-08-27T11:05:21.384" v="26" actId="478"/>
          <ac:spMkLst>
            <pc:docMk/>
            <pc:sldMk cId="9801754" sldId="270"/>
            <ac:spMk id="2" creationId="{E36BA91D-915C-49E9-BA6D-FB9B677ACAA3}"/>
          </ac:spMkLst>
        </pc:spChg>
        <pc:spChg chg="del">
          <ac:chgData name="Lucian Albu" userId="48f0c8abac975794" providerId="LiveId" clId="{7BC23A5A-CE42-47D1-A64B-0FF59CFA2DA6}" dt="2020-08-27T11:05:32.289" v="28" actId="478"/>
          <ac:spMkLst>
            <pc:docMk/>
            <pc:sldMk cId="9801754" sldId="270"/>
            <ac:spMk id="3" creationId="{B5DB1A8A-4EF6-4157-8A00-84AEDB08838C}"/>
          </ac:spMkLst>
        </pc:spChg>
        <pc:spChg chg="add del mod">
          <ac:chgData name="Lucian Albu" userId="48f0c8abac975794" providerId="LiveId" clId="{7BC23A5A-CE42-47D1-A64B-0FF59CFA2DA6}" dt="2020-08-27T10:58:28.042" v="14" actId="478"/>
          <ac:spMkLst>
            <pc:docMk/>
            <pc:sldMk cId="9801754" sldId="270"/>
            <ac:spMk id="7" creationId="{DE45141C-F5D5-4EC4-B6E2-5C79678287E5}"/>
          </ac:spMkLst>
        </pc:spChg>
        <pc:spChg chg="add del mod">
          <ac:chgData name="Lucian Albu" userId="48f0c8abac975794" providerId="LiveId" clId="{7BC23A5A-CE42-47D1-A64B-0FF59CFA2DA6}" dt="2020-08-27T11:02:05.521" v="16" actId="478"/>
          <ac:spMkLst>
            <pc:docMk/>
            <pc:sldMk cId="9801754" sldId="270"/>
            <ac:spMk id="10" creationId="{03C94E91-204C-421E-90CF-F44A5DA1C85B}"/>
          </ac:spMkLst>
        </pc:spChg>
        <pc:spChg chg="add del mod">
          <ac:chgData name="Lucian Albu" userId="48f0c8abac975794" providerId="LiveId" clId="{7BC23A5A-CE42-47D1-A64B-0FF59CFA2DA6}" dt="2020-08-27T11:02:05.521" v="16" actId="478"/>
          <ac:spMkLst>
            <pc:docMk/>
            <pc:sldMk cId="9801754" sldId="270"/>
            <ac:spMk id="13" creationId="{3EEF829A-4EA2-4415-B30B-6F4EEEDB6A64}"/>
          </ac:spMkLst>
        </pc:spChg>
        <pc:spChg chg="add del mod">
          <ac:chgData name="Lucian Albu" userId="48f0c8abac975794" providerId="LiveId" clId="{7BC23A5A-CE42-47D1-A64B-0FF59CFA2DA6}" dt="2020-08-27T11:06:28.064" v="33" actId="478"/>
          <ac:spMkLst>
            <pc:docMk/>
            <pc:sldMk cId="9801754" sldId="270"/>
            <ac:spMk id="16" creationId="{A5A69937-5D93-4812-A301-FFE5E68FAFC2}"/>
          </ac:spMkLst>
        </pc:spChg>
        <pc:spChg chg="add del mod">
          <ac:chgData name="Lucian Albu" userId="48f0c8abac975794" providerId="LiveId" clId="{7BC23A5A-CE42-47D1-A64B-0FF59CFA2DA6}" dt="2020-08-27T11:05:26.227" v="27" actId="478"/>
          <ac:spMkLst>
            <pc:docMk/>
            <pc:sldMk cId="9801754" sldId="270"/>
            <ac:spMk id="18" creationId="{22149637-82BC-4A21-9E34-3519F2009708}"/>
          </ac:spMkLst>
        </pc:spChg>
        <pc:spChg chg="add del mod">
          <ac:chgData name="Lucian Albu" userId="48f0c8abac975794" providerId="LiveId" clId="{7BC23A5A-CE42-47D1-A64B-0FF59CFA2DA6}" dt="2020-08-27T11:05:36.280" v="29" actId="478"/>
          <ac:spMkLst>
            <pc:docMk/>
            <pc:sldMk cId="9801754" sldId="270"/>
            <ac:spMk id="20" creationId="{5761CB8C-EA83-4835-931A-258CB81F8C3F}"/>
          </ac:spMkLst>
        </pc:spChg>
        <pc:picChg chg="del">
          <ac:chgData name="Lucian Albu" userId="48f0c8abac975794" providerId="LiveId" clId="{7BC23A5A-CE42-47D1-A64B-0FF59CFA2DA6}" dt="2020-08-27T11:06:02.962" v="32" actId="478"/>
          <ac:picMkLst>
            <pc:docMk/>
            <pc:sldMk cId="9801754" sldId="270"/>
            <ac:picMk id="5" creationId="{DB01D247-521D-46B2-B29A-935ED000F01B}"/>
          </ac:picMkLst>
        </pc:picChg>
        <pc:picChg chg="add del mod">
          <ac:chgData name="Lucian Albu" userId="48f0c8abac975794" providerId="LiveId" clId="{7BC23A5A-CE42-47D1-A64B-0FF59CFA2DA6}" dt="2020-08-27T10:58:28.042" v="14" actId="478"/>
          <ac:picMkLst>
            <pc:docMk/>
            <pc:sldMk cId="9801754" sldId="270"/>
            <ac:picMk id="6" creationId="{B89D6BDA-567D-48AF-A2E9-5CC37C5E367D}"/>
          </ac:picMkLst>
        </pc:picChg>
        <pc:picChg chg="add del mod">
          <ac:chgData name="Lucian Albu" userId="48f0c8abac975794" providerId="LiveId" clId="{7BC23A5A-CE42-47D1-A64B-0FF59CFA2DA6}" dt="2020-08-27T11:02:05.521" v="16" actId="478"/>
          <ac:picMkLst>
            <pc:docMk/>
            <pc:sldMk cId="9801754" sldId="270"/>
            <ac:picMk id="9" creationId="{BCA905FB-A860-445B-9785-CCB44F9DC8D7}"/>
          </ac:picMkLst>
        </pc:picChg>
        <pc:picChg chg="add del mod">
          <ac:chgData name="Lucian Albu" userId="48f0c8abac975794" providerId="LiveId" clId="{7BC23A5A-CE42-47D1-A64B-0FF59CFA2DA6}" dt="2020-08-27T11:02:05.521" v="16" actId="478"/>
          <ac:picMkLst>
            <pc:docMk/>
            <pc:sldMk cId="9801754" sldId="270"/>
            <ac:picMk id="12" creationId="{210230FD-AB2F-420C-BBDB-B975D5D42C46}"/>
          </ac:picMkLst>
        </pc:picChg>
        <pc:picChg chg="add del mod">
          <ac:chgData name="Lucian Albu" userId="48f0c8abac975794" providerId="LiveId" clId="{7BC23A5A-CE42-47D1-A64B-0FF59CFA2DA6}" dt="2020-08-27T11:06:28.064" v="33" actId="478"/>
          <ac:picMkLst>
            <pc:docMk/>
            <pc:sldMk cId="9801754" sldId="270"/>
            <ac:picMk id="15" creationId="{1D6DBD9A-CAFD-4526-980D-7EF90953FE4F}"/>
          </ac:picMkLst>
        </pc:picChg>
        <pc:picChg chg="add mod">
          <ac:chgData name="Lucian Albu" userId="48f0c8abac975794" providerId="LiveId" clId="{7BC23A5A-CE42-47D1-A64B-0FF59CFA2DA6}" dt="2020-08-27T11:07:58.111" v="42" actId="14100"/>
          <ac:picMkLst>
            <pc:docMk/>
            <pc:sldMk cId="9801754" sldId="270"/>
            <ac:picMk id="22" creationId="{1D521189-FC95-432F-B188-FE2F0844B1CF}"/>
          </ac:picMkLst>
        </pc:picChg>
        <pc:picChg chg="add mod">
          <ac:chgData name="Lucian Albu" userId="48f0c8abac975794" providerId="LiveId" clId="{7BC23A5A-CE42-47D1-A64B-0FF59CFA2DA6}" dt="2020-08-27T11:08:56.387" v="50" actId="1076"/>
          <ac:picMkLst>
            <pc:docMk/>
            <pc:sldMk cId="9801754" sldId="270"/>
            <ac:picMk id="24" creationId="{86A98405-39BF-40E2-8C25-25A0E1E3D52A}"/>
          </ac:picMkLst>
        </pc:picChg>
      </pc:sldChg>
      <pc:sldChg chg="addSp delSp modSp mod modTransition">
        <pc:chgData name="Lucian Albu" userId="48f0c8abac975794" providerId="LiveId" clId="{7BC23A5A-CE42-47D1-A64B-0FF59CFA2DA6}" dt="2020-08-27T14:22:52.864" v="202"/>
        <pc:sldMkLst>
          <pc:docMk/>
          <pc:sldMk cId="2383431841" sldId="271"/>
        </pc:sldMkLst>
        <pc:spChg chg="del">
          <ac:chgData name="Lucian Albu" userId="48f0c8abac975794" providerId="LiveId" clId="{7BC23A5A-CE42-47D1-A64B-0FF59CFA2DA6}" dt="2020-08-27T11:09:26.656" v="51" actId="478"/>
          <ac:spMkLst>
            <pc:docMk/>
            <pc:sldMk cId="2383431841" sldId="271"/>
            <ac:spMk id="2" creationId="{E36BA91D-915C-49E9-BA6D-FB9B677ACAA3}"/>
          </ac:spMkLst>
        </pc:spChg>
        <pc:spChg chg="del">
          <ac:chgData name="Lucian Albu" userId="48f0c8abac975794" providerId="LiveId" clId="{7BC23A5A-CE42-47D1-A64B-0FF59CFA2DA6}" dt="2020-08-27T11:09:36.319" v="53" actId="478"/>
          <ac:spMkLst>
            <pc:docMk/>
            <pc:sldMk cId="2383431841" sldId="271"/>
            <ac:spMk id="3" creationId="{B5DB1A8A-4EF6-4157-8A00-84AEDB08838C}"/>
          </ac:spMkLst>
        </pc:spChg>
        <pc:spChg chg="add del mod">
          <ac:chgData name="Lucian Albu" userId="48f0c8abac975794" providerId="LiveId" clId="{7BC23A5A-CE42-47D1-A64B-0FF59CFA2DA6}" dt="2020-08-27T11:09:30.229" v="52" actId="478"/>
          <ac:spMkLst>
            <pc:docMk/>
            <pc:sldMk cId="2383431841" sldId="271"/>
            <ac:spMk id="6" creationId="{CFC7A4D5-99E9-42E1-B45B-649B7BF603AF}"/>
          </ac:spMkLst>
        </pc:spChg>
        <pc:spChg chg="add del mod">
          <ac:chgData name="Lucian Albu" userId="48f0c8abac975794" providerId="LiveId" clId="{7BC23A5A-CE42-47D1-A64B-0FF59CFA2DA6}" dt="2020-08-27T11:09:47.856" v="54" actId="478"/>
          <ac:spMkLst>
            <pc:docMk/>
            <pc:sldMk cId="2383431841" sldId="271"/>
            <ac:spMk id="8" creationId="{7EA33C09-3C37-4E89-80AC-97FA8016B3B7}"/>
          </ac:spMkLst>
        </pc:spChg>
        <pc:picChg chg="del">
          <ac:chgData name="Lucian Albu" userId="48f0c8abac975794" providerId="LiveId" clId="{7BC23A5A-CE42-47D1-A64B-0FF59CFA2DA6}" dt="2020-08-27T11:09:57.376" v="55" actId="478"/>
          <ac:picMkLst>
            <pc:docMk/>
            <pc:sldMk cId="2383431841" sldId="271"/>
            <ac:picMk id="5" creationId="{DB01D247-521D-46B2-B29A-935ED000F01B}"/>
          </ac:picMkLst>
        </pc:picChg>
        <pc:picChg chg="add mod">
          <ac:chgData name="Lucian Albu" userId="48f0c8abac975794" providerId="LiveId" clId="{7BC23A5A-CE42-47D1-A64B-0FF59CFA2DA6}" dt="2020-08-27T11:10:29.163" v="62" actId="14100"/>
          <ac:picMkLst>
            <pc:docMk/>
            <pc:sldMk cId="2383431841" sldId="271"/>
            <ac:picMk id="10" creationId="{89BFD6B1-87DD-4A2E-9C2D-D77CD950534A}"/>
          </ac:picMkLst>
        </pc:picChg>
        <pc:picChg chg="add mod">
          <ac:chgData name="Lucian Albu" userId="48f0c8abac975794" providerId="LiveId" clId="{7BC23A5A-CE42-47D1-A64B-0FF59CFA2DA6}" dt="2020-08-27T11:11:36.471" v="66" actId="1076"/>
          <ac:picMkLst>
            <pc:docMk/>
            <pc:sldMk cId="2383431841" sldId="271"/>
            <ac:picMk id="12" creationId="{A6199FBC-FDFF-4693-BDBA-66270E142934}"/>
          </ac:picMkLst>
        </pc:picChg>
      </pc:sldChg>
      <pc:sldChg chg="addSp delSp modSp mod modTransition">
        <pc:chgData name="Lucian Albu" userId="48f0c8abac975794" providerId="LiveId" clId="{7BC23A5A-CE42-47D1-A64B-0FF59CFA2DA6}" dt="2020-08-27T14:22:52.864" v="202"/>
        <pc:sldMkLst>
          <pc:docMk/>
          <pc:sldMk cId="4031645981" sldId="272"/>
        </pc:sldMkLst>
        <pc:spChg chg="del">
          <ac:chgData name="Lucian Albu" userId="48f0c8abac975794" providerId="LiveId" clId="{7BC23A5A-CE42-47D1-A64B-0FF59CFA2DA6}" dt="2020-08-27T11:11:46.891" v="67" actId="478"/>
          <ac:spMkLst>
            <pc:docMk/>
            <pc:sldMk cId="4031645981" sldId="272"/>
            <ac:spMk id="2" creationId="{E36BA91D-915C-49E9-BA6D-FB9B677ACAA3}"/>
          </ac:spMkLst>
        </pc:spChg>
        <pc:spChg chg="del">
          <ac:chgData name="Lucian Albu" userId="48f0c8abac975794" providerId="LiveId" clId="{7BC23A5A-CE42-47D1-A64B-0FF59CFA2DA6}" dt="2020-08-27T11:11:59.294" v="69" actId="478"/>
          <ac:spMkLst>
            <pc:docMk/>
            <pc:sldMk cId="4031645981" sldId="272"/>
            <ac:spMk id="3" creationId="{B5DB1A8A-4EF6-4157-8A00-84AEDB08838C}"/>
          </ac:spMkLst>
        </pc:spChg>
        <pc:spChg chg="add del mod">
          <ac:chgData name="Lucian Albu" userId="48f0c8abac975794" providerId="LiveId" clId="{7BC23A5A-CE42-47D1-A64B-0FF59CFA2DA6}" dt="2020-08-27T11:11:51.184" v="68" actId="478"/>
          <ac:spMkLst>
            <pc:docMk/>
            <pc:sldMk cId="4031645981" sldId="272"/>
            <ac:spMk id="6" creationId="{0A52240C-2F7F-4ACC-B66A-16085589171C}"/>
          </ac:spMkLst>
        </pc:spChg>
        <pc:spChg chg="add del mod">
          <ac:chgData name="Lucian Albu" userId="48f0c8abac975794" providerId="LiveId" clId="{7BC23A5A-CE42-47D1-A64B-0FF59CFA2DA6}" dt="2020-08-27T11:12:05.977" v="70" actId="478"/>
          <ac:spMkLst>
            <pc:docMk/>
            <pc:sldMk cId="4031645981" sldId="272"/>
            <ac:spMk id="8" creationId="{F8F3F6E6-AF55-490A-9CB9-7292E7D56D29}"/>
          </ac:spMkLst>
        </pc:spChg>
        <pc:picChg chg="del">
          <ac:chgData name="Lucian Albu" userId="48f0c8abac975794" providerId="LiveId" clId="{7BC23A5A-CE42-47D1-A64B-0FF59CFA2DA6}" dt="2020-08-27T11:12:11.026" v="71" actId="478"/>
          <ac:picMkLst>
            <pc:docMk/>
            <pc:sldMk cId="4031645981" sldId="272"/>
            <ac:picMk id="5" creationId="{DB01D247-521D-46B2-B29A-935ED000F01B}"/>
          </ac:picMkLst>
        </pc:picChg>
        <pc:picChg chg="add mod">
          <ac:chgData name="Lucian Albu" userId="48f0c8abac975794" providerId="LiveId" clId="{7BC23A5A-CE42-47D1-A64B-0FF59CFA2DA6}" dt="2020-08-27T11:13:18.224" v="80" actId="14100"/>
          <ac:picMkLst>
            <pc:docMk/>
            <pc:sldMk cId="4031645981" sldId="272"/>
            <ac:picMk id="10" creationId="{BA176E16-E6CD-4F01-B668-3368BDCD788A}"/>
          </ac:picMkLst>
        </pc:picChg>
        <pc:picChg chg="add mod">
          <ac:chgData name="Lucian Albu" userId="48f0c8abac975794" providerId="LiveId" clId="{7BC23A5A-CE42-47D1-A64B-0FF59CFA2DA6}" dt="2020-08-27T11:13:48.811" v="84" actId="1076"/>
          <ac:picMkLst>
            <pc:docMk/>
            <pc:sldMk cId="4031645981" sldId="272"/>
            <ac:picMk id="12" creationId="{C26F67CE-758F-4436-806C-75A2F2FB4638}"/>
          </ac:picMkLst>
        </pc:picChg>
      </pc:sldChg>
      <pc:sldChg chg="modTransition">
        <pc:chgData name="Lucian Albu" userId="48f0c8abac975794" providerId="LiveId" clId="{7BC23A5A-CE42-47D1-A64B-0FF59CFA2DA6}" dt="2020-08-27T14:22:52.864" v="202"/>
        <pc:sldMkLst>
          <pc:docMk/>
          <pc:sldMk cId="488304311" sldId="273"/>
        </pc:sldMkLst>
      </pc:sldChg>
      <pc:sldChg chg="modTransition">
        <pc:chgData name="Lucian Albu" userId="48f0c8abac975794" providerId="LiveId" clId="{7BC23A5A-CE42-47D1-A64B-0FF59CFA2DA6}" dt="2020-08-27T14:22:52.864" v="202"/>
        <pc:sldMkLst>
          <pc:docMk/>
          <pc:sldMk cId="2105434580" sldId="274"/>
        </pc:sldMkLst>
      </pc:sldChg>
      <pc:sldChg chg="modTransition">
        <pc:chgData name="Lucian Albu" userId="48f0c8abac975794" providerId="LiveId" clId="{7BC23A5A-CE42-47D1-A64B-0FF59CFA2DA6}" dt="2020-08-27T14:22:52.864" v="202"/>
        <pc:sldMkLst>
          <pc:docMk/>
          <pc:sldMk cId="2631113891" sldId="275"/>
        </pc:sldMkLst>
      </pc:sldChg>
      <pc:sldChg chg="modTransition">
        <pc:chgData name="Lucian Albu" userId="48f0c8abac975794" providerId="LiveId" clId="{7BC23A5A-CE42-47D1-A64B-0FF59CFA2DA6}" dt="2020-08-27T14:22:52.864" v="202"/>
        <pc:sldMkLst>
          <pc:docMk/>
          <pc:sldMk cId="3095448995" sldId="276"/>
        </pc:sldMkLst>
      </pc:sldChg>
      <pc:sldChg chg="modTransition">
        <pc:chgData name="Lucian Albu" userId="48f0c8abac975794" providerId="LiveId" clId="{7BC23A5A-CE42-47D1-A64B-0FF59CFA2DA6}" dt="2020-08-27T14:22:52.864" v="202"/>
        <pc:sldMkLst>
          <pc:docMk/>
          <pc:sldMk cId="3633798531" sldId="277"/>
        </pc:sldMkLst>
      </pc:sldChg>
      <pc:sldChg chg="modTransition">
        <pc:chgData name="Lucian Albu" userId="48f0c8abac975794" providerId="LiveId" clId="{7BC23A5A-CE42-47D1-A64B-0FF59CFA2DA6}" dt="2020-08-27T14:22:52.864" v="202"/>
        <pc:sldMkLst>
          <pc:docMk/>
          <pc:sldMk cId="893633134" sldId="278"/>
        </pc:sldMkLst>
      </pc:sldChg>
      <pc:sldChg chg="del modTransition">
        <pc:chgData name="Lucian Albu" userId="48f0c8abac975794" providerId="LiveId" clId="{7BC23A5A-CE42-47D1-A64B-0FF59CFA2DA6}" dt="2020-08-27T21:23:15.855" v="216" actId="47"/>
        <pc:sldMkLst>
          <pc:docMk/>
          <pc:sldMk cId="1805208009" sldId="279"/>
        </pc:sldMkLst>
      </pc:sldChg>
      <pc:sldChg chg="addSp delSp modSp add mod modTransition">
        <pc:chgData name="Lucian Albu" userId="48f0c8abac975794" providerId="LiveId" clId="{7BC23A5A-CE42-47D1-A64B-0FF59CFA2DA6}" dt="2020-08-27T14:22:52.864" v="202"/>
        <pc:sldMkLst>
          <pc:docMk/>
          <pc:sldMk cId="1781801409" sldId="280"/>
        </pc:sldMkLst>
        <pc:picChg chg="add mod">
          <ac:chgData name="Lucian Albu" userId="48f0c8abac975794" providerId="LiveId" clId="{7BC23A5A-CE42-47D1-A64B-0FF59CFA2DA6}" dt="2020-08-27T11:15:19.866" v="93" actId="14100"/>
          <ac:picMkLst>
            <pc:docMk/>
            <pc:sldMk cId="1781801409" sldId="280"/>
            <ac:picMk id="3" creationId="{4F49C1B3-6106-4D9C-A49E-6601C3FEF035}"/>
          </ac:picMkLst>
        </pc:picChg>
        <pc:picChg chg="add mod">
          <ac:chgData name="Lucian Albu" userId="48f0c8abac975794" providerId="LiveId" clId="{7BC23A5A-CE42-47D1-A64B-0FF59CFA2DA6}" dt="2020-08-27T11:15:54.621" v="98" actId="1076"/>
          <ac:picMkLst>
            <pc:docMk/>
            <pc:sldMk cId="1781801409" sldId="280"/>
            <ac:picMk id="5" creationId="{285501F3-8D63-43C4-AB87-FAADF1FF1E2B}"/>
          </ac:picMkLst>
        </pc:picChg>
        <pc:picChg chg="del">
          <ac:chgData name="Lucian Albu" userId="48f0c8abac975794" providerId="LiveId" clId="{7BC23A5A-CE42-47D1-A64B-0FF59CFA2DA6}" dt="2020-08-27T11:15:03.637" v="89" actId="478"/>
          <ac:picMkLst>
            <pc:docMk/>
            <pc:sldMk cId="1781801409" sldId="280"/>
            <ac:picMk id="10" creationId="{BA176E16-E6CD-4F01-B668-3368BDCD788A}"/>
          </ac:picMkLst>
        </pc:picChg>
        <pc:picChg chg="del">
          <ac:chgData name="Lucian Albu" userId="48f0c8abac975794" providerId="LiveId" clId="{7BC23A5A-CE42-47D1-A64B-0FF59CFA2DA6}" dt="2020-08-27T11:15:34.470" v="94" actId="478"/>
          <ac:picMkLst>
            <pc:docMk/>
            <pc:sldMk cId="1781801409" sldId="280"/>
            <ac:picMk id="12" creationId="{C26F67CE-758F-4436-806C-75A2F2FB4638}"/>
          </ac:picMkLst>
        </pc:picChg>
      </pc:sldChg>
      <pc:sldChg chg="addSp delSp modSp add mod modTransition">
        <pc:chgData name="Lucian Albu" userId="48f0c8abac975794" providerId="LiveId" clId="{7BC23A5A-CE42-47D1-A64B-0FF59CFA2DA6}" dt="2020-08-27T14:22:52.864" v="202"/>
        <pc:sldMkLst>
          <pc:docMk/>
          <pc:sldMk cId="862827200" sldId="281"/>
        </pc:sldMkLst>
        <pc:picChg chg="del">
          <ac:chgData name="Lucian Albu" userId="48f0c8abac975794" providerId="LiveId" clId="{7BC23A5A-CE42-47D1-A64B-0FF59CFA2DA6}" dt="2020-08-27T11:17:26.824" v="106" actId="478"/>
          <ac:picMkLst>
            <pc:docMk/>
            <pc:sldMk cId="862827200" sldId="281"/>
            <ac:picMk id="3" creationId="{4F49C1B3-6106-4D9C-A49E-6601C3FEF035}"/>
          </ac:picMkLst>
        </pc:picChg>
        <pc:picChg chg="add mod">
          <ac:chgData name="Lucian Albu" userId="48f0c8abac975794" providerId="LiveId" clId="{7BC23A5A-CE42-47D1-A64B-0FF59CFA2DA6}" dt="2020-08-27T11:18:24.820" v="119" actId="1076"/>
          <ac:picMkLst>
            <pc:docMk/>
            <pc:sldMk cId="862827200" sldId="281"/>
            <ac:picMk id="4" creationId="{0DEAF0AC-793E-481A-B918-3BBF3D4034AE}"/>
          </ac:picMkLst>
        </pc:picChg>
        <pc:picChg chg="del">
          <ac:chgData name="Lucian Albu" userId="48f0c8abac975794" providerId="LiveId" clId="{7BC23A5A-CE42-47D1-A64B-0FF59CFA2DA6}" dt="2020-08-27T11:18:04.472" v="114" actId="478"/>
          <ac:picMkLst>
            <pc:docMk/>
            <pc:sldMk cId="862827200" sldId="281"/>
            <ac:picMk id="5" creationId="{285501F3-8D63-43C4-AB87-FAADF1FF1E2B}"/>
          </ac:picMkLst>
        </pc:picChg>
        <pc:picChg chg="add mod">
          <ac:chgData name="Lucian Albu" userId="48f0c8abac975794" providerId="LiveId" clId="{7BC23A5A-CE42-47D1-A64B-0FF59CFA2DA6}" dt="2020-08-27T11:17:50.422" v="112" actId="14100"/>
          <ac:picMkLst>
            <pc:docMk/>
            <pc:sldMk cId="862827200" sldId="281"/>
            <ac:picMk id="7" creationId="{19044B7C-5B84-4B67-B4B9-024C3C135756}"/>
          </ac:picMkLst>
        </pc:picChg>
      </pc:sldChg>
      <pc:sldChg chg="addSp delSp modSp new mod modTransition delAnim modAnim">
        <pc:chgData name="Lucian Albu" userId="48f0c8abac975794" providerId="LiveId" clId="{7BC23A5A-CE42-47D1-A64B-0FF59CFA2DA6}" dt="2020-08-28T11:32:10.019" v="554"/>
        <pc:sldMkLst>
          <pc:docMk/>
          <pc:sldMk cId="1713912577" sldId="282"/>
        </pc:sldMkLst>
        <pc:spChg chg="del">
          <ac:chgData name="Lucian Albu" userId="48f0c8abac975794" providerId="LiveId" clId="{7BC23A5A-CE42-47D1-A64B-0FF59CFA2DA6}" dt="2020-08-27T12:00:50.111" v="139" actId="478"/>
          <ac:spMkLst>
            <pc:docMk/>
            <pc:sldMk cId="1713912577" sldId="282"/>
            <ac:spMk id="2" creationId="{EB08AEF8-CC1C-4476-80AB-781F7EEE274A}"/>
          </ac:spMkLst>
        </pc:spChg>
        <pc:spChg chg="del">
          <ac:chgData name="Lucian Albu" userId="48f0c8abac975794" providerId="LiveId" clId="{7BC23A5A-CE42-47D1-A64B-0FF59CFA2DA6}" dt="2020-08-27T12:00:54.818" v="140" actId="478"/>
          <ac:spMkLst>
            <pc:docMk/>
            <pc:sldMk cId="1713912577" sldId="282"/>
            <ac:spMk id="3" creationId="{C4E73C1D-1679-4BD5-8FF1-242B38705850}"/>
          </ac:spMkLst>
        </pc:spChg>
        <pc:picChg chg="add mod">
          <ac:chgData name="Lucian Albu" userId="48f0c8abac975794" providerId="LiveId" clId="{7BC23A5A-CE42-47D1-A64B-0FF59CFA2DA6}" dt="2020-08-28T10:55:55.408" v="534" actId="339"/>
          <ac:picMkLst>
            <pc:docMk/>
            <pc:sldMk cId="1713912577" sldId="282"/>
            <ac:picMk id="3" creationId="{8DE5F908-F14C-4309-8D44-DEC31B429EEE}"/>
          </ac:picMkLst>
        </pc:picChg>
        <pc:picChg chg="add del mod">
          <ac:chgData name="Lucian Albu" userId="48f0c8abac975794" providerId="LiveId" clId="{7BC23A5A-CE42-47D1-A64B-0FF59CFA2DA6}" dt="2020-08-28T10:55:18.643" v="529" actId="478"/>
          <ac:picMkLst>
            <pc:docMk/>
            <pc:sldMk cId="1713912577" sldId="282"/>
            <ac:picMk id="5" creationId="{BF7A6F41-F5EA-4DEF-9605-DFD808B860DA}"/>
          </ac:picMkLst>
        </pc:picChg>
        <pc:picChg chg="add mod">
          <ac:chgData name="Lucian Albu" userId="48f0c8abac975794" providerId="LiveId" clId="{7BC23A5A-CE42-47D1-A64B-0FF59CFA2DA6}" dt="2020-08-28T10:57:09.968" v="539" actId="339"/>
          <ac:picMkLst>
            <pc:docMk/>
            <pc:sldMk cId="1713912577" sldId="282"/>
            <ac:picMk id="6" creationId="{18DEC17E-C4FC-49C2-B1AC-0A0B11275F82}"/>
          </ac:picMkLst>
        </pc:picChg>
        <pc:picChg chg="add del mod">
          <ac:chgData name="Lucian Albu" userId="48f0c8abac975794" providerId="LiveId" clId="{7BC23A5A-CE42-47D1-A64B-0FF59CFA2DA6}" dt="2020-08-28T10:55:22.183" v="530" actId="478"/>
          <ac:picMkLst>
            <pc:docMk/>
            <pc:sldMk cId="1713912577" sldId="282"/>
            <ac:picMk id="7" creationId="{04CE2799-7FD7-41F7-8D69-3696ECECBFF7}"/>
          </ac:picMkLst>
        </pc:picChg>
      </pc:sldChg>
      <pc:sldChg chg="addSp delSp modSp new mod modTransition modAnim">
        <pc:chgData name="Lucian Albu" userId="48f0c8abac975794" providerId="LiveId" clId="{7BC23A5A-CE42-47D1-A64B-0FF59CFA2DA6}" dt="2020-08-28T11:32:10.019" v="554"/>
        <pc:sldMkLst>
          <pc:docMk/>
          <pc:sldMk cId="520729939" sldId="283"/>
        </pc:sldMkLst>
        <pc:spChg chg="del">
          <ac:chgData name="Lucian Albu" userId="48f0c8abac975794" providerId="LiveId" clId="{7BC23A5A-CE42-47D1-A64B-0FF59CFA2DA6}" dt="2020-08-27T12:04:11.471" v="160" actId="478"/>
          <ac:spMkLst>
            <pc:docMk/>
            <pc:sldMk cId="520729939" sldId="283"/>
            <ac:spMk id="2" creationId="{6CB9D358-5333-4B3D-B859-94E8C9A53C20}"/>
          </ac:spMkLst>
        </pc:spChg>
        <pc:spChg chg="del">
          <ac:chgData name="Lucian Albu" userId="48f0c8abac975794" providerId="LiveId" clId="{7BC23A5A-CE42-47D1-A64B-0FF59CFA2DA6}" dt="2020-08-27T12:04:15.923" v="161" actId="478"/>
          <ac:spMkLst>
            <pc:docMk/>
            <pc:sldMk cId="520729939" sldId="283"/>
            <ac:spMk id="3" creationId="{A1AE4DB9-859A-418B-B272-543221205113}"/>
          </ac:spMkLst>
        </pc:spChg>
        <pc:picChg chg="add mod">
          <ac:chgData name="Lucian Albu" userId="48f0c8abac975794" providerId="LiveId" clId="{7BC23A5A-CE42-47D1-A64B-0FF59CFA2DA6}" dt="2020-08-27T12:06:05.321" v="176" actId="14861"/>
          <ac:picMkLst>
            <pc:docMk/>
            <pc:sldMk cId="520729939" sldId="283"/>
            <ac:picMk id="5" creationId="{CE96CB78-FF7A-49CB-8355-C86B29852925}"/>
          </ac:picMkLst>
        </pc:picChg>
        <pc:picChg chg="add mod">
          <ac:chgData name="Lucian Albu" userId="48f0c8abac975794" providerId="LiveId" clId="{7BC23A5A-CE42-47D1-A64B-0FF59CFA2DA6}" dt="2020-08-27T12:05:58.885" v="175" actId="14861"/>
          <ac:picMkLst>
            <pc:docMk/>
            <pc:sldMk cId="520729939" sldId="283"/>
            <ac:picMk id="7" creationId="{71AC8C2C-74A2-4766-ACBD-E243646AD784}"/>
          </ac:picMkLst>
        </pc:picChg>
      </pc:sldChg>
      <pc:sldChg chg="addSp delSp modSp new mod modTransition modAnim">
        <pc:chgData name="Lucian Albu" userId="48f0c8abac975794" providerId="LiveId" clId="{7BC23A5A-CE42-47D1-A64B-0FF59CFA2DA6}" dt="2020-08-28T11:32:10.019" v="554"/>
        <pc:sldMkLst>
          <pc:docMk/>
          <pc:sldMk cId="3679140644" sldId="284"/>
        </pc:sldMkLst>
        <pc:spChg chg="del">
          <ac:chgData name="Lucian Albu" userId="48f0c8abac975794" providerId="LiveId" clId="{7BC23A5A-CE42-47D1-A64B-0FF59CFA2DA6}" dt="2020-08-27T12:08:00.928" v="181" actId="478"/>
          <ac:spMkLst>
            <pc:docMk/>
            <pc:sldMk cId="3679140644" sldId="284"/>
            <ac:spMk id="2" creationId="{61092085-F347-45B7-85A7-1B8619ED10FB}"/>
          </ac:spMkLst>
        </pc:spChg>
        <pc:spChg chg="del">
          <ac:chgData name="Lucian Albu" userId="48f0c8abac975794" providerId="LiveId" clId="{7BC23A5A-CE42-47D1-A64B-0FF59CFA2DA6}" dt="2020-08-27T12:08:05.672" v="182" actId="478"/>
          <ac:spMkLst>
            <pc:docMk/>
            <pc:sldMk cId="3679140644" sldId="284"/>
            <ac:spMk id="3" creationId="{1FF62759-56BD-4B12-A5F9-55E7344A8561}"/>
          </ac:spMkLst>
        </pc:spChg>
        <pc:picChg chg="add mod">
          <ac:chgData name="Lucian Albu" userId="48f0c8abac975794" providerId="LiveId" clId="{7BC23A5A-CE42-47D1-A64B-0FF59CFA2DA6}" dt="2020-08-27T12:08:38.838" v="187" actId="14861"/>
          <ac:picMkLst>
            <pc:docMk/>
            <pc:sldMk cId="3679140644" sldId="284"/>
            <ac:picMk id="5" creationId="{D30C7EE6-E070-4EFF-B02D-EF01FE2AD77A}"/>
          </ac:picMkLst>
        </pc:picChg>
        <pc:picChg chg="add mod">
          <ac:chgData name="Lucian Albu" userId="48f0c8abac975794" providerId="LiveId" clId="{7BC23A5A-CE42-47D1-A64B-0FF59CFA2DA6}" dt="2020-08-27T12:09:06.855" v="192" actId="14861"/>
          <ac:picMkLst>
            <pc:docMk/>
            <pc:sldMk cId="3679140644" sldId="284"/>
            <ac:picMk id="7" creationId="{7E2254FE-8AE4-4C7F-AE93-5BD018A6904B}"/>
          </ac:picMkLst>
        </pc:picChg>
      </pc:sldChg>
      <pc:sldChg chg="modTransition">
        <pc:chgData name="Lucian Albu" userId="48f0c8abac975794" providerId="LiveId" clId="{7BC23A5A-CE42-47D1-A64B-0FF59CFA2DA6}" dt="2020-08-28T11:32:10.019" v="554"/>
        <pc:sldMkLst>
          <pc:docMk/>
          <pc:sldMk cId="1300583075" sldId="285"/>
        </pc:sldMkLst>
      </pc:sldChg>
      <pc:sldChg chg="modTransition">
        <pc:chgData name="Lucian Albu" userId="48f0c8abac975794" providerId="LiveId" clId="{7BC23A5A-CE42-47D1-A64B-0FF59CFA2DA6}" dt="2020-08-28T11:32:10.019" v="554"/>
        <pc:sldMkLst>
          <pc:docMk/>
          <pc:sldMk cId="706411766" sldId="286"/>
        </pc:sldMkLst>
      </pc:sldChg>
      <pc:sldChg chg="modTransition">
        <pc:chgData name="Lucian Albu" userId="48f0c8abac975794" providerId="LiveId" clId="{7BC23A5A-CE42-47D1-A64B-0FF59CFA2DA6}" dt="2020-08-28T11:32:10.019" v="554"/>
        <pc:sldMkLst>
          <pc:docMk/>
          <pc:sldMk cId="2729399524" sldId="287"/>
        </pc:sldMkLst>
      </pc:sldChg>
      <pc:sldChg chg="modTransition">
        <pc:chgData name="Lucian Albu" userId="48f0c8abac975794" providerId="LiveId" clId="{7BC23A5A-CE42-47D1-A64B-0FF59CFA2DA6}" dt="2020-08-28T11:32:10.019" v="554"/>
        <pc:sldMkLst>
          <pc:docMk/>
          <pc:sldMk cId="1033579708" sldId="288"/>
        </pc:sldMkLst>
      </pc:sldChg>
      <pc:sldChg chg="modTransition modAnim">
        <pc:chgData name="Lucian Albu" userId="48f0c8abac975794" providerId="LiveId" clId="{7BC23A5A-CE42-47D1-A64B-0FF59CFA2DA6}" dt="2020-08-28T11:32:10.019" v="554"/>
        <pc:sldMkLst>
          <pc:docMk/>
          <pc:sldMk cId="1484378210" sldId="289"/>
        </pc:sldMkLst>
      </pc:sldChg>
      <pc:sldChg chg="modTransition">
        <pc:chgData name="Lucian Albu" userId="48f0c8abac975794" providerId="LiveId" clId="{7BC23A5A-CE42-47D1-A64B-0FF59CFA2DA6}" dt="2020-08-28T11:32:10.019" v="554"/>
        <pc:sldMkLst>
          <pc:docMk/>
          <pc:sldMk cId="3692362299" sldId="290"/>
        </pc:sldMkLst>
      </pc:sldChg>
      <pc:sldChg chg="modTransition modAnim">
        <pc:chgData name="Lucian Albu" userId="48f0c8abac975794" providerId="LiveId" clId="{7BC23A5A-CE42-47D1-A64B-0FF59CFA2DA6}" dt="2020-08-28T11:32:10.019" v="554"/>
        <pc:sldMkLst>
          <pc:docMk/>
          <pc:sldMk cId="4013557227" sldId="291"/>
        </pc:sldMkLst>
      </pc:sldChg>
      <pc:sldChg chg="modSp mod modTransition modAnim">
        <pc:chgData name="Lucian Albu" userId="48f0c8abac975794" providerId="LiveId" clId="{7BC23A5A-CE42-47D1-A64B-0FF59CFA2DA6}" dt="2020-08-28T11:32:10.019" v="554"/>
        <pc:sldMkLst>
          <pc:docMk/>
          <pc:sldMk cId="1583111741" sldId="292"/>
        </pc:sldMkLst>
        <pc:spChg chg="mod">
          <ac:chgData name="Lucian Albu" userId="48f0c8abac975794" providerId="LiveId" clId="{7BC23A5A-CE42-47D1-A64B-0FF59CFA2DA6}" dt="2020-08-27T21:44:21.368" v="521" actId="20577"/>
          <ac:spMkLst>
            <pc:docMk/>
            <pc:sldMk cId="1583111741" sldId="292"/>
            <ac:spMk id="2" creationId="{C58C517D-9A09-4861-B336-E1798E0D6BD5}"/>
          </ac:spMkLst>
        </pc:spChg>
        <pc:spChg chg="mod">
          <ac:chgData name="Lucian Albu" userId="48f0c8abac975794" providerId="LiveId" clId="{7BC23A5A-CE42-47D1-A64B-0FF59CFA2DA6}" dt="2020-08-27T21:41:01.406" v="385" actId="20577"/>
          <ac:spMkLst>
            <pc:docMk/>
            <pc:sldMk cId="1583111741" sldId="292"/>
            <ac:spMk id="3" creationId="{A4665195-C7F4-460F-8FBF-19B07311F2DE}"/>
          </ac:spMkLst>
        </pc:spChg>
      </pc:sldChg>
      <pc:sldMasterChg chg="modTransition modSldLayout">
        <pc:chgData name="Lucian Albu" userId="48f0c8abac975794" providerId="LiveId" clId="{7BC23A5A-CE42-47D1-A64B-0FF59CFA2DA6}" dt="2020-08-28T11:32:10.019" v="554"/>
        <pc:sldMasterMkLst>
          <pc:docMk/>
          <pc:sldMasterMk cId="0" sldId="2147483648"/>
        </pc:sldMasterMkLst>
        <pc:sldLayoutChg chg="modTransition">
          <pc:chgData name="Lucian Albu" userId="48f0c8abac975794" providerId="LiveId" clId="{7BC23A5A-CE42-47D1-A64B-0FF59CFA2DA6}" dt="2020-08-28T11:32:10.019" v="554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Lucian Albu" userId="48f0c8abac975794" providerId="LiveId" clId="{7BC23A5A-CE42-47D1-A64B-0FF59CFA2DA6}" dt="2020-08-28T11:32:10.019" v="554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Lucian Albu" userId="48f0c8abac975794" providerId="LiveId" clId="{7BC23A5A-CE42-47D1-A64B-0FF59CFA2DA6}" dt="2020-08-28T11:32:10.019" v="554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Lucian Albu" userId="48f0c8abac975794" providerId="LiveId" clId="{7BC23A5A-CE42-47D1-A64B-0FF59CFA2DA6}" dt="2020-08-28T11:32:10.019" v="554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Lucian Albu" userId="48f0c8abac975794" providerId="LiveId" clId="{7BC23A5A-CE42-47D1-A64B-0FF59CFA2DA6}" dt="2020-08-28T11:32:10.019" v="554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Lucian Albu" userId="48f0c8abac975794" providerId="LiveId" clId="{7BC23A5A-CE42-47D1-A64B-0FF59CFA2DA6}" dt="2020-08-28T11:32:10.019" v="554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Lucian Albu" userId="48f0c8abac975794" providerId="LiveId" clId="{7BC23A5A-CE42-47D1-A64B-0FF59CFA2DA6}" dt="2020-08-28T11:32:10.019" v="554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Lucian Albu" userId="48f0c8abac975794" providerId="LiveId" clId="{7BC23A5A-CE42-47D1-A64B-0FF59CFA2DA6}" dt="2020-08-28T11:32:10.019" v="554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Lucian Albu" userId="48f0c8abac975794" providerId="LiveId" clId="{7BC23A5A-CE42-47D1-A64B-0FF59CFA2DA6}" dt="2020-08-28T11:32:10.019" v="554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Lucian Albu" userId="48f0c8abac975794" providerId="LiveId" clId="{7BC23A5A-CE42-47D1-A64B-0FF59CFA2DA6}" dt="2020-08-28T11:32:10.019" v="554"/>
          <pc:sldLayoutMkLst>
            <pc:docMk/>
            <pc:sldMasterMk cId="0" sldId="2147483648"/>
            <pc:sldLayoutMk cId="0" sldId="2147483659"/>
          </pc:sldLayoutMkLst>
        </pc:sldLayoutChg>
        <pc:sldLayoutChg chg="modTransition">
          <pc:chgData name="Lucian Albu" userId="48f0c8abac975794" providerId="LiveId" clId="{7BC23A5A-CE42-47D1-A64B-0FF59CFA2DA6}" dt="2020-08-28T11:32:10.019" v="554"/>
          <pc:sldLayoutMkLst>
            <pc:docMk/>
            <pc:sldMasterMk cId="0" sldId="2147483648"/>
            <pc:sldLayoutMk cId="0" sldId="2147483660"/>
          </pc:sldLayoutMkLst>
        </pc:sldLayoutChg>
        <pc:sldLayoutChg chg="modTransition">
          <pc:chgData name="Lucian Albu" userId="48f0c8abac975794" providerId="LiveId" clId="{7BC23A5A-CE42-47D1-A64B-0FF59CFA2DA6}" dt="2020-08-28T11:32:10.019" v="554"/>
          <pc:sldLayoutMkLst>
            <pc:docMk/>
            <pc:sldMasterMk cId="0" sldId="2147483648"/>
            <pc:sldLayoutMk cId="0" sldId="2147483663"/>
          </pc:sldLayoutMkLst>
        </pc:sldLayoutChg>
        <pc:sldLayoutChg chg="modTransition">
          <pc:chgData name="Lucian Albu" userId="48f0c8abac975794" providerId="LiveId" clId="{7BC23A5A-CE42-47D1-A64B-0FF59CFA2DA6}" dt="2020-08-28T11:32:10.019" v="554"/>
          <pc:sldLayoutMkLst>
            <pc:docMk/>
            <pc:sldMasterMk cId="0" sldId="2147483648"/>
            <pc:sldLayoutMk cId="0" sldId="2147483664"/>
          </pc:sldLayoutMkLst>
        </pc:sldLayoutChg>
        <pc:sldLayoutChg chg="modTransition">
          <pc:chgData name="Lucian Albu" userId="48f0c8abac975794" providerId="LiveId" clId="{7BC23A5A-CE42-47D1-A64B-0FF59CFA2DA6}" dt="2020-08-28T11:32:10.019" v="554"/>
          <pc:sldLayoutMkLst>
            <pc:docMk/>
            <pc:sldMasterMk cId="0" sldId="2147483648"/>
            <pc:sldLayoutMk cId="0" sldId="2147483665"/>
          </pc:sldLayoutMkLst>
        </pc:sldLayoutChg>
        <pc:sldLayoutChg chg="modTransition">
          <pc:chgData name="Lucian Albu" userId="48f0c8abac975794" providerId="LiveId" clId="{7BC23A5A-CE42-47D1-A64B-0FF59CFA2DA6}" dt="2020-08-28T11:32:10.019" v="554"/>
          <pc:sldLayoutMkLst>
            <pc:docMk/>
            <pc:sldMasterMk cId="0" sldId="2147483648"/>
            <pc:sldLayoutMk cId="0" sldId="2147483666"/>
          </pc:sldLayoutMkLst>
        </pc:sldLayoutChg>
        <pc:sldLayoutChg chg="modTransition">
          <pc:chgData name="Lucian Albu" userId="48f0c8abac975794" providerId="LiveId" clId="{7BC23A5A-CE42-47D1-A64B-0FF59CFA2DA6}" dt="2020-08-28T11:32:10.019" v="554"/>
          <pc:sldLayoutMkLst>
            <pc:docMk/>
            <pc:sldMasterMk cId="0" sldId="2147483648"/>
            <pc:sldLayoutMk cId="0" sldId="2147483667"/>
          </pc:sldLayoutMkLst>
        </pc:sldLayoutChg>
        <pc:sldLayoutChg chg="modTransition">
          <pc:chgData name="Lucian Albu" userId="48f0c8abac975794" providerId="LiveId" clId="{7BC23A5A-CE42-47D1-A64B-0FF59CFA2DA6}" dt="2020-08-28T11:32:10.019" v="554"/>
          <pc:sldLayoutMkLst>
            <pc:docMk/>
            <pc:sldMasterMk cId="0" sldId="2147483648"/>
            <pc:sldLayoutMk cId="0" sldId="214748366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>
            <a:extLst>
              <a:ext uri="{FF2B5EF4-FFF2-40B4-BE49-F238E27FC236}">
                <a16:creationId xmlns:a16="http://schemas.microsoft.com/office/drawing/2014/main" id="{75C6CD49-8849-46F1-AFAF-20B08B6AED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F0C08A6D-8074-4D21-8ABC-F3C0175B24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C7BFB-247C-4221-9D82-64E514BC056D}" type="datetimeFigureOut">
              <a:rPr lang="ro-RO" smtClean="0"/>
              <a:t>16.12.2020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D8EEDDEB-B1A3-4B6D-8FEA-AC281BA724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1F2D7EF2-341F-45EF-8FF7-23FDC5D5A0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2989C-C430-4ECD-864C-7F7DFD91A62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77543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 noProof="0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87561-70C1-457B-B855-B5F90B9B7F20}" type="datetimeFigureOut">
              <a:rPr lang="ro-RO" noProof="0" smtClean="0"/>
              <a:t>16.12.2020</a:t>
            </a:fld>
            <a:endParaRPr lang="ro-RO" noProof="0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 noProof="0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 noProof="0"/>
              <a:t>Editați stilurile de text coordonator</a:t>
            </a:r>
          </a:p>
          <a:p>
            <a:pPr lvl="1"/>
            <a:r>
              <a:rPr lang="ro-RO" noProof="0"/>
              <a:t>Al doilea nivel</a:t>
            </a:r>
          </a:p>
          <a:p>
            <a:pPr lvl="2"/>
            <a:r>
              <a:rPr lang="ro-RO" noProof="0"/>
              <a:t>Al treilea nivel</a:t>
            </a:r>
          </a:p>
          <a:p>
            <a:pPr lvl="3"/>
            <a:r>
              <a:rPr lang="ro-RO" noProof="0"/>
              <a:t>Al patrulea nivel</a:t>
            </a:r>
          </a:p>
          <a:p>
            <a:pPr lvl="4"/>
            <a:r>
              <a:rPr lang="ro-RO" noProof="0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 noProof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91C7A-9773-4AD4-967B-3BD8ED86B316}" type="slidenum">
              <a:rPr lang="ro-RO" noProof="0" smtClean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3542867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91C7A-9773-4AD4-967B-3BD8ED86B316}" type="slidenum">
              <a:rPr lang="ro-RO" noProof="0" smtClean="0"/>
              <a:t>1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416660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91C7A-9773-4AD4-967B-3BD8ED86B316}" type="slidenum">
              <a:rPr lang="ro-RO" noProof="0" smtClean="0"/>
              <a:t>5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118601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91C7A-9773-4AD4-967B-3BD8ED86B316}" type="slidenum">
              <a:rPr lang="ro-RO" noProof="0" smtClean="0"/>
              <a:t>11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1441455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91C7A-9773-4AD4-967B-3BD8ED86B316}" type="slidenum">
              <a:rPr lang="ro-RO" noProof="0" smtClean="0"/>
              <a:t>14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63833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rtlCol="0"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o-RO" noProof="0"/>
              <a:t>Faceți clic pentru a edita stilul de subtitlu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3E4E3A-3D8B-45AE-96AC-B9152E1ADADF}" type="datetime1">
              <a:rPr lang="ro-RO" noProof="0" smtClean="0"/>
              <a:t>16.12.2020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  <p:cxnSp>
        <p:nvCxnSpPr>
          <p:cNvPr id="16" name="Conector drept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rept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rept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rept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rept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8000">
        <p15:prstTrans prst="wind"/>
      </p:transition>
    </mc:Choice>
    <mc:Fallback xmlns="">
      <p:transition spd="slow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17" name="Substituent imagine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o-RO" noProof="0"/>
              <a:t>Faceți clic pe pictogramă pentru a adăuga o imagine</a:t>
            </a:r>
          </a:p>
        </p:txBody>
      </p:sp>
      <p:sp>
        <p:nvSpPr>
          <p:cNvPr id="16" name="Substituent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2" y="3843867"/>
            <a:ext cx="8304210" cy="457200"/>
          </a:xfrm>
        </p:spPr>
        <p:txBody>
          <a:bodyPr rtlCol="0"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00EE05-FB2F-485B-A987-5455974CEE3D}" type="datetime1">
              <a:rPr lang="ro-RO" noProof="0" smtClean="0"/>
              <a:t>16.12.2020</a:t>
            </a:fld>
            <a:endParaRPr lang="ro-RO" noProof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8000">
        <p15:prstTrans prst="wind"/>
      </p:transition>
    </mc:Choice>
    <mc:Fallback xmlns="">
      <p:transition spd="slow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 hasCustomPrompt="1"/>
          </p:nvPr>
        </p:nvSpPr>
        <p:spPr>
          <a:xfrm>
            <a:off x="684212" y="4114800"/>
            <a:ext cx="8535988" cy="18796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1DC468-1534-4F46-B503-4B75862D39A2}" type="datetime1">
              <a:rPr lang="ro-RO" noProof="0" smtClean="0"/>
              <a:t>16.12.2020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8000">
        <p15:prstTrans prst="wind"/>
      </p:transition>
    </mc:Choice>
    <mc:Fallback xmlns="">
      <p:transition spd="slow" advClick="0" advTm="8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10" name="Substituent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1446212" y="3429000"/>
            <a:ext cx="8534400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 hasCustomPrompt="1"/>
          </p:nvPr>
        </p:nvSpPr>
        <p:spPr>
          <a:xfrm>
            <a:off x="684213" y="4301067"/>
            <a:ext cx="8534400" cy="1684865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078B64-D8F3-476B-8C14-28656AEE0C32}" type="datetime1">
              <a:rPr lang="ro-RO" noProof="0" smtClean="0"/>
              <a:t>16.12.2020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  <p:sp>
        <p:nvSpPr>
          <p:cNvPr id="14" name="Casetă text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o-RO" sz="8000" noProof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„</a:t>
            </a:r>
          </a:p>
        </p:txBody>
      </p:sp>
      <p:sp>
        <p:nvSpPr>
          <p:cNvPr id="15" name="Casetă text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ro-RO" sz="8000" noProof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8000">
        <p15:prstTrans prst="wind"/>
      </p:transition>
    </mc:Choice>
    <mc:Fallback xmlns="">
      <p:transition spd="slow" advClick="0" advTm="8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ș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 hasCustomPrompt="1"/>
          </p:nvPr>
        </p:nvSpPr>
        <p:spPr>
          <a:xfrm>
            <a:off x="684211" y="5132981"/>
            <a:ext cx="8535990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504515-E5B6-4154-AA45-A993C255A796}" type="datetime1">
              <a:rPr lang="ro-RO" noProof="0" smtClean="0"/>
              <a:t>16.12.2020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8000">
        <p15:prstTrans prst="wind"/>
      </p:transition>
    </mc:Choice>
    <mc:Fallback xmlns="">
      <p:transition spd="slow" advClick="0" advTm="8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șă de nume cu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10" name="Substituent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ro-RO" noProof="0"/>
              <a:t>Editați stilurile de text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 hasCustomPrompt="1"/>
          </p:nvPr>
        </p:nvSpPr>
        <p:spPr>
          <a:xfrm>
            <a:off x="684211" y="4978400"/>
            <a:ext cx="8534401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19B1F4-953A-4593-BD4B-D70D3DD2C39F}" type="datetime1">
              <a:rPr lang="ro-RO" noProof="0" smtClean="0"/>
              <a:t>16.12.2020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  <p:sp>
        <p:nvSpPr>
          <p:cNvPr id="11" name="Casetă text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o-RO" sz="8000" noProof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„</a:t>
            </a:r>
          </a:p>
        </p:txBody>
      </p:sp>
      <p:sp>
        <p:nvSpPr>
          <p:cNvPr id="12" name="Casetă text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ro-RO" sz="8000" noProof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8000">
        <p15:prstTrans prst="wind"/>
      </p:transition>
    </mc:Choice>
    <mc:Fallback xmlns="">
      <p:transition spd="slow" advClick="0" advTm="8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10" name="Substituent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ro-RO" noProof="0"/>
              <a:t>Editați stilurile de text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 hasCustomPrompt="1"/>
          </p:nvPr>
        </p:nvSpPr>
        <p:spPr>
          <a:xfrm>
            <a:off x="684211" y="4766732"/>
            <a:ext cx="8534401" cy="12276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1EA81C-13E1-4D9F-AD49-D744B4C77705}" type="datetime1">
              <a:rPr lang="ro-RO" noProof="0" smtClean="0"/>
              <a:t>16.12.2020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8000">
        <p15:prstTrans prst="wind"/>
      </p:transition>
    </mc:Choice>
    <mc:Fallback xmlns="">
      <p:transition spd="slow" advClick="0" advTm="8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u ș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ro-RO" noProof="0"/>
              <a:t>Editați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24CCEE-B8AD-4A57-8F0E-29FD96A286C8}" type="datetime1">
              <a:rPr lang="ro-RO" noProof="0" smtClean="0"/>
              <a:t>16.12.2020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8000">
        <p15:prstTrans prst="wind"/>
      </p:transition>
    </mc:Choice>
    <mc:Fallback xmlns="">
      <p:transition spd="slow" advClick="0" advTm="8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 rtlCol="0"/>
          <a:lstStyle/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85800"/>
            <a:ext cx="7823200" cy="5308600"/>
          </a:xfrm>
        </p:spPr>
        <p:txBody>
          <a:bodyPr vert="eaVert" rtlCol="0" anchor="t"/>
          <a:lstStyle/>
          <a:p>
            <a:pPr lvl="0" rtl="0"/>
            <a:r>
              <a:rPr lang="ro-RO" noProof="0"/>
              <a:t>Editați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22C20C-41E4-405A-8B6E-64208170FA00}" type="datetime1">
              <a:rPr lang="ro-RO" noProof="0" smtClean="0"/>
              <a:t>16.12.2020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8000">
        <p15:prstTrans prst="wind"/>
      </p:transition>
    </mc:Choice>
    <mc:Fallback xmlns="">
      <p:transition spd="slow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ro-RO" noProof="0"/>
              <a:t>Editați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782384-48BA-4169-A033-F2A775BE6188}" type="datetime1">
              <a:rPr lang="ro-RO" noProof="0" smtClean="0"/>
              <a:t>16.12.2020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8000">
        <p15:prstTrans prst="wind"/>
      </p:transition>
    </mc:Choice>
    <mc:Fallback xmlns="">
      <p:transition spd="slow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rtlCol="0" anchor="b">
            <a:normAutofit/>
          </a:bodyPr>
          <a:lstStyle>
            <a:lvl1pPr algn="l">
              <a:defRPr sz="3600" b="0" cap="all"/>
            </a:lvl1pPr>
          </a:lstStyle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 hasCustomPrompt="1"/>
          </p:nvPr>
        </p:nvSpPr>
        <p:spPr>
          <a:xfrm>
            <a:off x="684213" y="4495800"/>
            <a:ext cx="8534400" cy="14986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5B0E74-AAD2-4B19-BC91-A47EE9883384}" type="datetime1">
              <a:rPr lang="ro-RO" noProof="0" smtClean="0"/>
              <a:t>16.12.2020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8000">
        <p15:prstTrans prst="wind"/>
      </p:transition>
    </mc:Choice>
    <mc:Fallback xmlns="">
      <p:transition spd="slow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half" idx="1" hasCustomPrompt="1"/>
          </p:nvPr>
        </p:nvSpPr>
        <p:spPr>
          <a:xfrm>
            <a:off x="684211" y="685800"/>
            <a:ext cx="4937655" cy="3615267"/>
          </a:xfrm>
        </p:spPr>
        <p:txBody>
          <a:bodyPr rtlCol="0">
            <a:normAutofit/>
          </a:bodyPr>
          <a:lstStyle/>
          <a:p>
            <a:pPr lvl="0" rtl="0"/>
            <a:r>
              <a:rPr lang="ro-RO" noProof="0"/>
              <a:t>Editați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 hasCustomPrompt="1"/>
          </p:nvPr>
        </p:nvSpPr>
        <p:spPr>
          <a:xfrm>
            <a:off x="5808133" y="685801"/>
            <a:ext cx="4934479" cy="3615266"/>
          </a:xfrm>
        </p:spPr>
        <p:txBody>
          <a:bodyPr rtlCol="0">
            <a:normAutofit/>
          </a:bodyPr>
          <a:lstStyle/>
          <a:p>
            <a:pPr lvl="0" rtl="0"/>
            <a:r>
              <a:rPr lang="ro-RO" noProof="0"/>
              <a:t>Editați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473D33-0781-4E61-B696-185823C632E7}" type="datetime1">
              <a:rPr lang="ro-RO" noProof="0" smtClean="0"/>
              <a:t>16.12.2020</a:t>
            </a:fld>
            <a:endParaRPr lang="ro-RO" noProof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8000">
        <p15:prstTrans prst="wind"/>
      </p:transition>
    </mc:Choice>
    <mc:Fallback xmlns="">
      <p:transition spd="slow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 hasCustomPrompt="1"/>
          </p:nvPr>
        </p:nvSpPr>
        <p:spPr>
          <a:xfrm>
            <a:off x="972080" y="685800"/>
            <a:ext cx="464978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 hasCustomPrompt="1"/>
          </p:nvPr>
        </p:nvSpPr>
        <p:spPr>
          <a:xfrm>
            <a:off x="684211" y="1270529"/>
            <a:ext cx="4937655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ro-RO" noProof="0"/>
              <a:t>Editați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079066" y="685800"/>
            <a:ext cx="466513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 hasCustomPrompt="1"/>
          </p:nvPr>
        </p:nvSpPr>
        <p:spPr>
          <a:xfrm>
            <a:off x="5806545" y="1262062"/>
            <a:ext cx="4929188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ro-RO" noProof="0"/>
              <a:t>Editați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5570CA-25B7-4799-8CD3-82C8815169D3}" type="datetime1">
              <a:rPr lang="ro-RO" noProof="0" smtClean="0"/>
              <a:t>16.12.2020</a:t>
            </a:fld>
            <a:endParaRPr lang="ro-RO" noProof="0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8000">
        <p15:prstTrans prst="wind"/>
      </p:transition>
    </mc:Choice>
    <mc:Fallback xmlns="">
      <p:transition spd="slow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CC4CA0-144F-404B-9C2A-88A4C70C076E}" type="datetime1">
              <a:rPr lang="ro-RO" noProof="0" smtClean="0"/>
              <a:t>16.12.2020</a:t>
            </a:fld>
            <a:endParaRPr lang="ro-RO" noProof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8000">
        <p15:prstTrans prst="wind"/>
      </p:transition>
    </mc:Choice>
    <mc:Fallback xmlns="">
      <p:transition spd="slow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743966-DFD7-48D0-B6BC-908C85152910}" type="datetime1">
              <a:rPr lang="ro-RO" noProof="0" smtClean="0"/>
              <a:t>16.12.2020</a:t>
            </a:fld>
            <a:endParaRPr lang="ro-RO" noProof="0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8000">
        <p15:prstTrans prst="wind"/>
      </p:transition>
    </mc:Choice>
    <mc:Fallback xmlns="">
      <p:transition spd="slow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 hasCustomPrompt="1"/>
          </p:nvPr>
        </p:nvSpPr>
        <p:spPr>
          <a:xfrm>
            <a:off x="684212" y="685800"/>
            <a:ext cx="5943601" cy="5308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o-RO" noProof="0"/>
              <a:t>Editați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 hasCustomPrompt="1"/>
          </p:nvPr>
        </p:nvSpPr>
        <p:spPr>
          <a:xfrm>
            <a:off x="7085012" y="2209799"/>
            <a:ext cx="3657600" cy="2091267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C68D3F-C84B-4458-B1C5-A4A17A02FEB8}" type="datetime1">
              <a:rPr lang="ro-RO" noProof="0" smtClean="0"/>
              <a:t>16.12.2020</a:t>
            </a:fld>
            <a:endParaRPr lang="ro-RO" noProof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8000">
        <p15:prstTrans prst="wind"/>
      </p:transition>
    </mc:Choice>
    <mc:Fallback xmlns="">
      <p:transition spd="slow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14" name="Substituent imagine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o-RO" noProof="0"/>
              <a:t>Faceți clic pe pictogramă pentru a adăuga o imagine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 hasCustomPrompt="1"/>
          </p:nvPr>
        </p:nvSpPr>
        <p:spPr>
          <a:xfrm>
            <a:off x="4722812" y="2777066"/>
            <a:ext cx="6021388" cy="2048933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BDBB42-A5AA-47F1-BDA9-097F3860D357}" type="datetime1">
              <a:rPr lang="ro-RO" noProof="0" smtClean="0"/>
              <a:t>16.12.2020</a:t>
            </a:fld>
            <a:endParaRPr lang="ro-RO" noProof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8000">
        <p15:prstTrans prst="wind"/>
      </p:transition>
    </mc:Choice>
    <mc:Fallback xmlns="">
      <p:transition spd="slow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Conector drept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drept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rept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drept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drept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o-RO" noProof="0"/>
              <a:t>Editați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</a:lstStyle>
          <a:p>
            <a:fld id="{EDC000A4-823C-4ECD-AFA4-D8292FC4792B}" type="datetime1">
              <a:rPr lang="ro-RO" noProof="0" smtClean="0"/>
              <a:t>16.12.2020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</a:lstStyle>
          <a:p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</a:lstStyle>
          <a:p>
            <a:fld id="{D57F1E4F-1CFF-5643-939E-217C01CDF565}" type="slidenum">
              <a:rPr lang="ro-RO" noProof="0" smtClean="0"/>
              <a:pPr/>
              <a:t>‹#›</a:t>
            </a:fld>
            <a:endParaRPr lang="ro-RO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8000">
        <p15:prstTrans prst="wind"/>
      </p:transition>
    </mc:Choice>
    <mc:Fallback xmlns="">
      <p:transition spd="slow" advClick="0" advTm="8000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Calibri" panose="020F050202020403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Dreptunghi 65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>
              <a:latin typeface="Calibri" panose="020F0502020204030204" pitchFamily="34" charset="0"/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E36BA91D-915C-49E9-BA6D-FB9B677A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2710" y="628618"/>
            <a:ext cx="3971902" cy="1892862"/>
          </a:xfrm>
        </p:spPr>
        <p:txBody>
          <a:bodyPr rtlCol="0">
            <a:normAutofit fontScale="90000"/>
          </a:bodyPr>
          <a:lstStyle/>
          <a:p>
            <a:r>
              <a:rPr lang="ro-RO" sz="3200" dirty="0"/>
              <a:t>              </a:t>
            </a:r>
            <a:br>
              <a:rPr lang="ro-RO" sz="3200" dirty="0"/>
            </a:br>
            <a:br>
              <a:rPr lang="ro-RO" sz="3200" dirty="0"/>
            </a:br>
            <a:r>
              <a:rPr lang="ro-RO" sz="3200" dirty="0"/>
              <a:t>                       </a:t>
            </a:r>
            <a:r>
              <a:rPr lang="ro-RO" sz="2400" b="1" i="1" dirty="0"/>
              <a:t>Albu  Lucian</a:t>
            </a:r>
            <a:br>
              <a:rPr lang="ro-RO" sz="3200" dirty="0"/>
            </a:br>
            <a:r>
              <a:rPr lang="ro-RO" sz="3200" dirty="0"/>
              <a:t>       </a:t>
            </a:r>
            <a:br>
              <a:rPr lang="ro-RO" sz="3200" dirty="0"/>
            </a:br>
            <a:r>
              <a:rPr lang="ro-RO" sz="3200" dirty="0"/>
              <a:t>         </a:t>
            </a:r>
            <a:r>
              <a:rPr lang="ro-RO" sz="3200" b="1" i="1" dirty="0"/>
              <a:t>RELAȚII   METRICE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B5DB1A8A-4EF6-4157-8A00-84AEDB088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2709" y="3843868"/>
            <a:ext cx="4139338" cy="1564744"/>
          </a:xfrm>
        </p:spPr>
        <p:txBody>
          <a:bodyPr rtlCol="0">
            <a:normAutofit/>
          </a:bodyPr>
          <a:lstStyle/>
          <a:p>
            <a:pPr rtl="0"/>
            <a:r>
              <a:rPr lang="ro-RO" b="1" i="1" dirty="0">
                <a:solidFill>
                  <a:schemeClr val="accent1">
                    <a:lumMod val="50000"/>
                  </a:schemeClr>
                </a:solidFill>
              </a:rPr>
              <a:t>Geometria este arta de a raționa  corect pe  figuri incorecte. </a:t>
            </a:r>
          </a:p>
          <a:p>
            <a:pPr rtl="0"/>
            <a:r>
              <a:rPr lang="ro-RO" b="1" i="1" dirty="0">
                <a:solidFill>
                  <a:schemeClr val="accent1">
                    <a:lumMod val="50000"/>
                  </a:schemeClr>
                </a:solidFill>
              </a:rPr>
              <a:t>                  Henri </a:t>
            </a:r>
            <a:r>
              <a:rPr lang="ro-RO" b="1" i="1" dirty="0" err="1">
                <a:solidFill>
                  <a:schemeClr val="accent1">
                    <a:lumMod val="50000"/>
                  </a:schemeClr>
                </a:solidFill>
              </a:rPr>
              <a:t>Poincare</a:t>
            </a:r>
            <a:endParaRPr lang="ro-RO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8" name="Dreptunghi cu colțuri tăiate pe diagonală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>
              <a:latin typeface="Calibri" panose="020F0502020204030204" pitchFamily="34" charset="0"/>
            </a:endParaRPr>
          </a:p>
        </p:txBody>
      </p:sp>
      <p:pic>
        <p:nvPicPr>
          <p:cNvPr id="5" name="Imagine 4" descr="Elev scriind la birou">
            <a:extLst>
              <a:ext uri="{FF2B5EF4-FFF2-40B4-BE49-F238E27FC236}">
                <a16:creationId xmlns:a16="http://schemas.microsoft.com/office/drawing/2014/main" id="{DB01D247-521D-46B2-B29A-935ED000F0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25" r="476" b="1"/>
          <a:stretch/>
        </p:blipFill>
        <p:spPr>
          <a:xfrm>
            <a:off x="799072" y="786117"/>
            <a:ext cx="6245352" cy="4956048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70" name="Grup 69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1" name="Conector drept 70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drept 71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drept 72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drept 73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drept 74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AudioCutter_Symphony of Science - Waves of Light(2)">
            <a:hlinkClick r:id="" action="ppaction://media"/>
            <a:extLst>
              <a:ext uri="{FF2B5EF4-FFF2-40B4-BE49-F238E27FC236}">
                <a16:creationId xmlns:a16="http://schemas.microsoft.com/office/drawing/2014/main" id="{B0705E1A-B5A1-4412-B5CF-8F21F7A53A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18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8000">
        <p15:prstTrans prst="wind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F45FBF2-7D66-42AD-9DF3-D6B32C25A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BB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8F6F66C4-6AC6-4E6B-BBF3-EDBFE7F6D6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65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04044DE-2387-41C2-857F-132B16793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ine 3" descr="O imagine care conține captură de ecran&#10;&#10;Descriere generată automat">
            <a:extLst>
              <a:ext uri="{FF2B5EF4-FFF2-40B4-BE49-F238E27FC236}">
                <a16:creationId xmlns:a16="http://schemas.microsoft.com/office/drawing/2014/main" id="{AA470281-549C-4C40-AFA5-5F76CFD55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97" y="682712"/>
            <a:ext cx="6039693" cy="36198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711D23F6-B041-4B01-827B-B9FC47892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579" y="4827259"/>
            <a:ext cx="6106377" cy="12670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1282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8000">
        <p15:prstTrans prst="wind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 23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Conector drept 24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drept 25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drept 26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drept 27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drept 28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1" name="Dreptunghi 30">
            <a:extLst>
              <a:ext uri="{FF2B5EF4-FFF2-40B4-BE49-F238E27FC236}">
                <a16:creationId xmlns:a16="http://schemas.microsoft.com/office/drawing/2014/main" id="{929448D9-8F1D-4CFE-93BA-E0272F0DB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>
              <a:latin typeface="Calibri" panose="020F0502020204030204" pitchFamily="34" charset="0"/>
            </a:endParaRPr>
          </a:p>
        </p:txBody>
      </p:sp>
      <p:pic>
        <p:nvPicPr>
          <p:cNvPr id="6" name="Substituent conținut 5" descr="Cărți">
            <a:extLst>
              <a:ext uri="{FF2B5EF4-FFF2-40B4-BE49-F238E27FC236}">
                <a16:creationId xmlns:a16="http://schemas.microsoft.com/office/drawing/2014/main" id="{55D2AC52-3BB9-4E97-89BA-8129330AB4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31381" r="31381"/>
          <a:stretch/>
        </p:blipFill>
        <p:spPr>
          <a:xfrm>
            <a:off x="8354282" y="1"/>
            <a:ext cx="3837718" cy="6857999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33" name="Grup 32">
            <a:extLst>
              <a:ext uri="{FF2B5EF4-FFF2-40B4-BE49-F238E27FC236}">
                <a16:creationId xmlns:a16="http://schemas.microsoft.com/office/drawing/2014/main" id="{94749DEA-AC6C-4834-A330-03A1796B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4" name="Conector drept 33">
              <a:extLst>
                <a:ext uri="{FF2B5EF4-FFF2-40B4-BE49-F238E27FC236}">
                  <a16:creationId xmlns:a16="http://schemas.microsoft.com/office/drawing/2014/main" id="{20CBC5D1-BAF0-454E-9D7C-68370AA95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drept 34">
              <a:extLst>
                <a:ext uri="{FF2B5EF4-FFF2-40B4-BE49-F238E27FC236}">
                  <a16:creationId xmlns:a16="http://schemas.microsoft.com/office/drawing/2014/main" id="{8ABB9F45-32F7-4915-A94F-F1E34B32D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drept 35">
              <a:extLst>
                <a:ext uri="{FF2B5EF4-FFF2-40B4-BE49-F238E27FC236}">
                  <a16:creationId xmlns:a16="http://schemas.microsoft.com/office/drawing/2014/main" id="{94EA6F09-00FD-4C50-A2DF-D0B1CC4C9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drept 36">
              <a:extLst>
                <a:ext uri="{FF2B5EF4-FFF2-40B4-BE49-F238E27FC236}">
                  <a16:creationId xmlns:a16="http://schemas.microsoft.com/office/drawing/2014/main" id="{4B8B975B-2618-4734-A401-FAB74519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drept 37">
              <a:extLst>
                <a:ext uri="{FF2B5EF4-FFF2-40B4-BE49-F238E27FC236}">
                  <a16:creationId xmlns:a16="http://schemas.microsoft.com/office/drawing/2014/main" id="{4EF4B123-0577-4F10-986B-6BD86396A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Imagine 3" descr="O imagine care conține semn&#10;&#10;Descriere generată automat">
            <a:extLst>
              <a:ext uri="{FF2B5EF4-FFF2-40B4-BE49-F238E27FC236}">
                <a16:creationId xmlns:a16="http://schemas.microsoft.com/office/drawing/2014/main" id="{25E1BF07-77B5-4075-9E4E-508C1DD19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837" y="0"/>
            <a:ext cx="7505990" cy="6858000"/>
          </a:xfrm>
          <a:prstGeom prst="rect">
            <a:avLst/>
          </a:prstGeom>
        </p:spPr>
      </p:pic>
      <p:sp>
        <p:nvSpPr>
          <p:cNvPr id="10" name="CasetăText 9">
            <a:extLst>
              <a:ext uri="{FF2B5EF4-FFF2-40B4-BE49-F238E27FC236}">
                <a16:creationId xmlns:a16="http://schemas.microsoft.com/office/drawing/2014/main" id="{F931A1EE-8D0C-4F1C-A1BB-3D2D5668E934}"/>
              </a:ext>
            </a:extLst>
          </p:cNvPr>
          <p:cNvSpPr txBox="1"/>
          <p:nvPr/>
        </p:nvSpPr>
        <p:spPr>
          <a:xfrm>
            <a:off x="138546" y="512618"/>
            <a:ext cx="45411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rgbClr val="FF0000"/>
                </a:solidFill>
              </a:rPr>
              <a:t>       </a:t>
            </a:r>
            <a:r>
              <a:rPr lang="ro-RO" sz="2400" dirty="0">
                <a:solidFill>
                  <a:srgbClr val="FF0000"/>
                </a:solidFill>
              </a:rPr>
              <a:t> </a:t>
            </a:r>
            <a:r>
              <a:rPr lang="ro-RO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 învățăm? Cum ne facem tema ?</a:t>
            </a:r>
          </a:p>
          <a:p>
            <a:endParaRPr lang="ro-RO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Întotdeauna, mai </a:t>
            </a:r>
            <a:r>
              <a:rPr lang="ro-RO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întâi,trebuie</a:t>
            </a:r>
            <a:r>
              <a:rPr lang="ro-RO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să REPETĂM. Toate noțiunile învățate anterior și întâlnite în lecția curentă. Reperăm   TEORIA, la nevoie, rezolvăm și ,,ceva” exerciții.</a:t>
            </a:r>
          </a:p>
          <a:p>
            <a:r>
              <a:rPr lang="ro-RO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Descifrăm cu răbdare noua lecție și ne  însușim lucrurile esențiale.</a:t>
            </a:r>
          </a:p>
          <a:p>
            <a:r>
              <a:rPr lang="ro-RO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Apoi EXERSĂM. Adică ne ocupăm de tema dată. Dacă e nevoie sau vrem mai mult, putem rezolva și  exerciții în plus!</a:t>
            </a:r>
          </a:p>
        </p:txBody>
      </p:sp>
    </p:spTree>
    <p:extLst>
      <p:ext uri="{BB962C8B-B14F-4D97-AF65-F5344CB8AC3E}">
        <p14:creationId xmlns:p14="http://schemas.microsoft.com/office/powerpoint/2010/main" val="3759555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8000">
        <p15:prstTrans prst="wind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ine 13" descr="O imagine care conține stradă, computer&#10;&#10;Descriere generată automat">
            <a:extLst>
              <a:ext uri="{FF2B5EF4-FFF2-40B4-BE49-F238E27FC236}">
                <a16:creationId xmlns:a16="http://schemas.microsoft.com/office/drawing/2014/main" id="{EFE670A0-AF69-4DEE-A73F-F11DD2A1E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1"/>
            <a:ext cx="12188825" cy="6857999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D380160E-FE00-4A40-A3F5-95C3C247A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906" y="183801"/>
            <a:ext cx="6573167" cy="5039364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  <p:extLst>
      <p:ext uri="{BB962C8B-B14F-4D97-AF65-F5344CB8AC3E}">
        <p14:creationId xmlns:p14="http://schemas.microsoft.com/office/powerpoint/2010/main" val="3692362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8000">
        <p15:prstTrans prst="wind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7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4">
            <a:extLst>
              <a:ext uri="{FF2B5EF4-FFF2-40B4-BE49-F238E27FC236}">
                <a16:creationId xmlns:a16="http://schemas.microsoft.com/office/drawing/2014/main" id="{5C6ACA56-9AD4-4EE6-8F38-8C18968AC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8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BE655210-4EEB-44D9-B394-6FB4139BF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ine 4" descr="O imagine care conține stradă, computer&#10;&#10;Descriere generată automat">
            <a:extLst>
              <a:ext uri="{FF2B5EF4-FFF2-40B4-BE49-F238E27FC236}">
                <a16:creationId xmlns:a16="http://schemas.microsoft.com/office/drawing/2014/main" id="{BA57EA29-347C-42C1-8954-8C119DCAB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1B9FA860-5231-4B21-AA8D-E7743AD01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051" y="294290"/>
            <a:ext cx="6192114" cy="4706007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  <p:extLst>
      <p:ext uri="{BB962C8B-B14F-4D97-AF65-F5344CB8AC3E}">
        <p14:creationId xmlns:p14="http://schemas.microsoft.com/office/powerpoint/2010/main" val="2512093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8000">
        <p15:prstTrans prst="wind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Dreptunghi 87">
            <a:extLst>
              <a:ext uri="{FF2B5EF4-FFF2-40B4-BE49-F238E27FC236}">
                <a16:creationId xmlns:a16="http://schemas.microsoft.com/office/drawing/2014/main" id="{58A973E8-C2D4-4C81-8ADE-C5C021A61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>
              <a:latin typeface="Calibri" panose="020F0502020204030204" pitchFamily="34" charset="0"/>
            </a:endParaRPr>
          </a:p>
        </p:txBody>
      </p:sp>
      <p:grpSp>
        <p:nvGrpSpPr>
          <p:cNvPr id="90" name="Grup 89">
            <a:extLst>
              <a:ext uri="{FF2B5EF4-FFF2-40B4-BE49-F238E27FC236}">
                <a16:creationId xmlns:a16="http://schemas.microsoft.com/office/drawing/2014/main" id="{A08E251A-5371-4E82-A0F3-2CA0C15AB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1" name="Conector drept 90">
              <a:extLst>
                <a:ext uri="{FF2B5EF4-FFF2-40B4-BE49-F238E27FC236}">
                  <a16:creationId xmlns:a16="http://schemas.microsoft.com/office/drawing/2014/main" id="{D31AC21F-237B-4CA8-BC96-29F3607FA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drept 91">
              <a:extLst>
                <a:ext uri="{FF2B5EF4-FFF2-40B4-BE49-F238E27FC236}">
                  <a16:creationId xmlns:a16="http://schemas.microsoft.com/office/drawing/2014/main" id="{9959094C-A1B3-4AD4-9AAE-0FCDDD798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drept 92">
              <a:extLst>
                <a:ext uri="{FF2B5EF4-FFF2-40B4-BE49-F238E27FC236}">
                  <a16:creationId xmlns:a16="http://schemas.microsoft.com/office/drawing/2014/main" id="{D5EC0EFA-8A7F-4299-A623-3EE741461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drept 93">
              <a:extLst>
                <a:ext uri="{FF2B5EF4-FFF2-40B4-BE49-F238E27FC236}">
                  <a16:creationId xmlns:a16="http://schemas.microsoft.com/office/drawing/2014/main" id="{965D7216-F9AF-42BE-99AD-1904DEF69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ector drept 94">
              <a:extLst>
                <a:ext uri="{FF2B5EF4-FFF2-40B4-BE49-F238E27FC236}">
                  <a16:creationId xmlns:a16="http://schemas.microsoft.com/office/drawing/2014/main" id="{CDE3349B-AD7F-48C8-9300-D81D69436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Dreptunghi cu colțuri tăiate pe diagonală 12">
            <a:extLst>
              <a:ext uri="{FF2B5EF4-FFF2-40B4-BE49-F238E27FC236}">
                <a16:creationId xmlns:a16="http://schemas.microsoft.com/office/drawing/2014/main" id="{E05CABE9-5E7C-4773-BFCD-24B199FA1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251" y="690851"/>
            <a:ext cx="9615670" cy="3607302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>
              <a:latin typeface="Calibri" panose="020F0502020204030204" pitchFamily="34" charset="0"/>
            </a:endParaRPr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85F4869B-669C-4069-AF27-06EEA0DF38FA}"/>
              </a:ext>
            </a:extLst>
          </p:cNvPr>
          <p:cNvSpPr/>
          <p:nvPr/>
        </p:nvSpPr>
        <p:spPr>
          <a:xfrm>
            <a:off x="1104394" y="721235"/>
            <a:ext cx="8859878" cy="58169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CUPRINS</a:t>
            </a:r>
          </a:p>
          <a:p>
            <a:pPr algn="ctr"/>
            <a:endParaRPr lang="ro-RO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Recapitulare triunghi        ...........       2-4</a:t>
            </a:r>
          </a:p>
          <a:p>
            <a:pPr algn="ctr"/>
            <a:r>
              <a:rPr lang="ro-RO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Teorema catetei      ......................          6      </a:t>
            </a:r>
          </a:p>
          <a:p>
            <a:pPr algn="ctr"/>
            <a:r>
              <a:rPr lang="ro-RO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Recapitulare înălțime    ..............          7                                    Teorema înălțimii     ....................         8                                                                          Proiecție ortogonală  ..................          9</a:t>
            </a:r>
          </a:p>
          <a:p>
            <a:pPr algn="ctr"/>
            <a:r>
              <a:rPr lang="ro-RO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Teorema lui Pitagora   ................        10</a:t>
            </a:r>
          </a:p>
          <a:p>
            <a:r>
              <a:rPr lang="ro-RO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Exerciții                     ...................   12-13</a:t>
            </a:r>
          </a:p>
          <a:p>
            <a:endParaRPr lang="ro-RO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r>
              <a:rPr lang="ro-RO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Music:  </a:t>
            </a:r>
            <a:r>
              <a:rPr lang="ro-RO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Symphony</a:t>
            </a:r>
            <a:r>
              <a:rPr lang="ro-RO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of   </a:t>
            </a:r>
            <a:r>
              <a:rPr lang="ro-RO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sscience</a:t>
            </a:r>
            <a:r>
              <a:rPr lang="ro-RO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o-RO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Waves</a:t>
            </a:r>
            <a:r>
              <a:rPr lang="ro-RO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 </a:t>
            </a:r>
            <a:r>
              <a:rPr lang="ro-RO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endParaRPr lang="ro-RO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ctr"/>
            <a:endParaRPr lang="ro-RO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184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8000">
        <p15:prstTrans prst="wind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aliment, așezat, masă, computer&#10;&#10;Descriere generată automat">
            <a:extLst>
              <a:ext uri="{FF2B5EF4-FFF2-40B4-BE49-F238E27FC236}">
                <a16:creationId xmlns:a16="http://schemas.microsoft.com/office/drawing/2014/main" id="{B80ABA86-7639-4696-A60D-14D72C39E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B1D5EF87-C335-4944-8330-5BF915CD6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3" y="443413"/>
            <a:ext cx="6287377" cy="33437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A9C22675-C466-45D9-8192-16B5A4E55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111" y="4230568"/>
            <a:ext cx="5268060" cy="22958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2763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8000">
        <p15:prstTrans prst="wind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aliment, așezat, masă, computer&#10;&#10;Descriere generată automat">
            <a:extLst>
              <a:ext uri="{FF2B5EF4-FFF2-40B4-BE49-F238E27FC236}">
                <a16:creationId xmlns:a16="http://schemas.microsoft.com/office/drawing/2014/main" id="{B80ABA86-7639-4696-A60D-14D72C39E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6" name="Imagine 5" descr="O imagine care conține text&#10;&#10;Descriere generată automat">
            <a:extLst>
              <a:ext uri="{FF2B5EF4-FFF2-40B4-BE49-F238E27FC236}">
                <a16:creationId xmlns:a16="http://schemas.microsoft.com/office/drawing/2014/main" id="{ACF41423-5483-44B1-8690-760788011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90" y="456791"/>
            <a:ext cx="5292438" cy="33898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ine 8" descr="O imagine care conține pasăre&#10;&#10;Descriere generată automat">
            <a:extLst>
              <a:ext uri="{FF2B5EF4-FFF2-40B4-BE49-F238E27FC236}">
                <a16:creationId xmlns:a16="http://schemas.microsoft.com/office/drawing/2014/main" id="{66372F25-D04B-4B20-9978-D972099A0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818" y="3428999"/>
            <a:ext cx="5452179" cy="3044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3912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8000">
        <p15:prstTrans prst="wind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aliment, așezat, masă, computer&#10;&#10;Descriere generată automat">
            <a:extLst>
              <a:ext uri="{FF2B5EF4-FFF2-40B4-BE49-F238E27FC236}">
                <a16:creationId xmlns:a16="http://schemas.microsoft.com/office/drawing/2014/main" id="{B80ABA86-7639-4696-A60D-14D72C39E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4" name="Imagine 3" descr="O imagine care conține captură de ecran&#10;&#10;Descriere generată automat">
            <a:extLst>
              <a:ext uri="{FF2B5EF4-FFF2-40B4-BE49-F238E27FC236}">
                <a16:creationId xmlns:a16="http://schemas.microsoft.com/office/drawing/2014/main" id="{117FCA90-3FEE-4C06-86B4-BCF010C3F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064" y="961679"/>
            <a:ext cx="6173061" cy="49346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9008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8000">
        <p15:prstTrans prst="wind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 23">
            <a:extLst>
              <a:ext uri="{FF2B5EF4-FFF2-40B4-BE49-F238E27FC236}">
                <a16:creationId xmlns:a16="http://schemas.microsoft.com/office/drawing/2014/main" id="{62CE031E-EE35-4AA7-9784-80509332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Conector drept 24">
              <a:extLst>
                <a:ext uri="{FF2B5EF4-FFF2-40B4-BE49-F238E27FC236}">
                  <a16:creationId xmlns:a16="http://schemas.microsoft.com/office/drawing/2014/main" id="{118D62D3-5800-4F4A-95BE-C1A2BB8B2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drept 25">
              <a:extLst>
                <a:ext uri="{FF2B5EF4-FFF2-40B4-BE49-F238E27FC236}">
                  <a16:creationId xmlns:a16="http://schemas.microsoft.com/office/drawing/2014/main" id="{4C9E4F52-5D94-4242-AC69-EE6A23FAB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drept 26">
              <a:extLst>
                <a:ext uri="{FF2B5EF4-FFF2-40B4-BE49-F238E27FC236}">
                  <a16:creationId xmlns:a16="http://schemas.microsoft.com/office/drawing/2014/main" id="{322CC7C0-D1D6-4FF0-A60C-1AEB9C873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drept 27">
              <a:extLst>
                <a:ext uri="{FF2B5EF4-FFF2-40B4-BE49-F238E27FC236}">
                  <a16:creationId xmlns:a16="http://schemas.microsoft.com/office/drawing/2014/main" id="{99B43E48-8275-4871-8745-F5CB75CFD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drept 28">
              <a:extLst>
                <a:ext uri="{FF2B5EF4-FFF2-40B4-BE49-F238E27FC236}">
                  <a16:creationId xmlns:a16="http://schemas.microsoft.com/office/drawing/2014/main" id="{E87ED701-F942-4771-8F92-6EFCC2E8E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Substituent conținut 5" descr="Elev scriind la birou">
            <a:extLst>
              <a:ext uri="{FF2B5EF4-FFF2-40B4-BE49-F238E27FC236}">
                <a16:creationId xmlns:a16="http://schemas.microsoft.com/office/drawing/2014/main" id="{55D2AC52-3BB9-4E97-89BA-8129330AB4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5241" r="5241"/>
          <a:stretch/>
        </p:blipFill>
        <p:spPr>
          <a:xfrm>
            <a:off x="529238" y="2427770"/>
            <a:ext cx="4853354" cy="36111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9A85D026-DB65-4650-AFE4-A17A6E74C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186" y="714733"/>
            <a:ext cx="4822825" cy="21115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6708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8000">
        <p15:prstTrans prst="wind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F45FBF2-7D66-42AD-9DF3-D6B32C25A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BB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695A45E7-E14F-4358-9CEF-A19B3D4D9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65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04044DE-2387-41C2-857F-132B16793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ine 6" descr="O imagine care conține text, joc&#10;&#10;Descriere generată automat">
            <a:extLst>
              <a:ext uri="{FF2B5EF4-FFF2-40B4-BE49-F238E27FC236}">
                <a16:creationId xmlns:a16="http://schemas.microsoft.com/office/drawing/2014/main" id="{712F9A1F-B5F7-4464-9E43-0D16C5AB1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57" y="707887"/>
            <a:ext cx="5452533" cy="36907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ine 15" descr="O imagine care conține text&#10;&#10;Descriere generată automat">
            <a:extLst>
              <a:ext uri="{FF2B5EF4-FFF2-40B4-BE49-F238E27FC236}">
                <a16:creationId xmlns:a16="http://schemas.microsoft.com/office/drawing/2014/main" id="{C84CF22B-918A-4ECD-AFF7-15E8FB635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593" y="3429000"/>
            <a:ext cx="4736050" cy="27509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6411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8000">
        <p15:prstTrans prst="wind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FF45FBF2-7D66-42AD-9DF3-D6B32C25A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BB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E9D024E8-C97B-41F2-B4E1-41B16C04F1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65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04044DE-2387-41C2-857F-132B16793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ine 16">
            <a:extLst>
              <a:ext uri="{FF2B5EF4-FFF2-40B4-BE49-F238E27FC236}">
                <a16:creationId xmlns:a16="http://schemas.microsoft.com/office/drawing/2014/main" id="{3719A49E-EBE7-49E6-B047-B4D207832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51" y="672681"/>
            <a:ext cx="5061467" cy="301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ine 20">
            <a:extLst>
              <a:ext uri="{FF2B5EF4-FFF2-40B4-BE49-F238E27FC236}">
                <a16:creationId xmlns:a16="http://schemas.microsoft.com/office/drawing/2014/main" id="{EE695842-E86A-4D7D-9A97-5137A0D9E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138" y="3605035"/>
            <a:ext cx="5257811" cy="25435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9399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8000">
        <p15:prstTrans prst="wind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F45FBF2-7D66-42AD-9DF3-D6B32C25A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BB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78F4D678-3D47-4B0B-AE5D-4097553B76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65" r="1" b="1"/>
          <a:stretch/>
        </p:blipFill>
        <p:spPr>
          <a:xfrm>
            <a:off x="680353" y="601134"/>
            <a:ext cx="10905066" cy="557106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04044DE-2387-41C2-857F-132B16793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ine 6" descr="O imagine care conține text&#10;&#10;Descriere generată automat">
            <a:extLst>
              <a:ext uri="{FF2B5EF4-FFF2-40B4-BE49-F238E27FC236}">
                <a16:creationId xmlns:a16="http://schemas.microsoft.com/office/drawing/2014/main" id="{DFAC706E-6AF0-4102-BD5C-B7E007A41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75" y="679709"/>
            <a:ext cx="5565349" cy="37302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ine 14" descr="O imagine care conține pasăre&#10;&#10;Descriere generată automat">
            <a:extLst>
              <a:ext uri="{FF2B5EF4-FFF2-40B4-BE49-F238E27FC236}">
                <a16:creationId xmlns:a16="http://schemas.microsoft.com/office/drawing/2014/main" id="{F3DB8D81-3299-41BD-B80D-67104452A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654" y="3609798"/>
            <a:ext cx="4877172" cy="25340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3579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8000">
        <p15:prstTrans prst="wind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F45FBF2-7D66-42AD-9DF3-D6B32C25A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BB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8F6F66C4-6AC6-4E6B-BBF3-EDBFE7F6D6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65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04044DE-2387-41C2-857F-132B16793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ine 5" descr="O imagine care conține schi&#10;&#10;Descriere generată automat">
            <a:extLst>
              <a:ext uri="{FF2B5EF4-FFF2-40B4-BE49-F238E27FC236}">
                <a16:creationId xmlns:a16="http://schemas.microsoft.com/office/drawing/2014/main" id="{70A9F02D-BEC6-4F02-A67E-043CE845A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57" y="692944"/>
            <a:ext cx="5452533" cy="41258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ine 13" descr="O imagine care conține pasăre&#10;&#10;Descriere generată automat">
            <a:extLst>
              <a:ext uri="{FF2B5EF4-FFF2-40B4-BE49-F238E27FC236}">
                <a16:creationId xmlns:a16="http://schemas.microsoft.com/office/drawing/2014/main" id="{06F29A70-4924-4194-96A5-80B05D3C6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6239" y="3285067"/>
            <a:ext cx="4715937" cy="28719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84378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8000">
        <p15:prstTrans prst="wind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A93B6D-1597-4D86-B6EB-52CA39D98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E76448-B9B5-444F-ABF0-3E2949E5B924}">
  <ds:schemaRefs>
    <ds:schemaRef ds:uri="http://schemas.openxmlformats.org/package/2006/metadata/core-properties"/>
    <ds:schemaRef ds:uri="16c05727-aa75-4e4a-9b5f-8a80a1165891"/>
    <ds:schemaRef ds:uri="http://purl.org/dc/terms/"/>
    <ds:schemaRef ds:uri="http://schemas.microsoft.com/office/2006/documentManagement/types"/>
    <ds:schemaRef ds:uri="71af3243-3dd4-4a8d-8c0d-dd76da1f02a5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2CC082E-8DE3-449F-B604-FF5FA628FB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152</Words>
  <Application>Microsoft Office PowerPoint</Application>
  <PresentationFormat>Ecran lat</PresentationFormat>
  <Paragraphs>23</Paragraphs>
  <Slides>14</Slides>
  <Notes>4</Notes>
  <HiddenSlides>0</HiddenSlides>
  <MMClips>1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14</vt:i4>
      </vt:variant>
    </vt:vector>
  </HeadingPairs>
  <TitlesOfParts>
    <vt:vector size="19" baseType="lpstr">
      <vt:lpstr>Calibri</vt:lpstr>
      <vt:lpstr>Century Gothic</vt:lpstr>
      <vt:lpstr>Times New Roman</vt:lpstr>
      <vt:lpstr>Wingdings 3</vt:lpstr>
      <vt:lpstr>Sector</vt:lpstr>
      <vt:lpstr>                                       Albu  Lucian                  RELAȚII   METRICE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  Lucian                  RELAȚII   METRICE</dc:title>
  <dc:creator>Lucian Albu</dc:creator>
  <cp:lastModifiedBy>Lucian Albu</cp:lastModifiedBy>
  <cp:revision>26</cp:revision>
  <dcterms:created xsi:type="dcterms:W3CDTF">2020-09-14T18:10:45Z</dcterms:created>
  <dcterms:modified xsi:type="dcterms:W3CDTF">2020-12-16T19:38:32Z</dcterms:modified>
</cp:coreProperties>
</file>